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3"/>
  </p:notesMasterIdLst>
  <p:handoutMasterIdLst>
    <p:handoutMasterId r:id="rId24"/>
  </p:handoutMasterIdLst>
  <p:sldIdLst>
    <p:sldId id="2076138262" r:id="rId5"/>
    <p:sldId id="2076138299" r:id="rId6"/>
    <p:sldId id="2076138318" r:id="rId7"/>
    <p:sldId id="2076138465" r:id="rId8"/>
    <p:sldId id="2076138477" r:id="rId9"/>
    <p:sldId id="2076138466" r:id="rId10"/>
    <p:sldId id="2076138467" r:id="rId11"/>
    <p:sldId id="2076138472" r:id="rId12"/>
    <p:sldId id="2076138468" r:id="rId13"/>
    <p:sldId id="2076138474" r:id="rId14"/>
    <p:sldId id="2076138469" r:id="rId15"/>
    <p:sldId id="2076138470" r:id="rId16"/>
    <p:sldId id="2076138475" r:id="rId17"/>
    <p:sldId id="2076138473" r:id="rId18"/>
    <p:sldId id="2076138471" r:id="rId19"/>
    <p:sldId id="2076138478" r:id="rId20"/>
    <p:sldId id="2076138487" r:id="rId21"/>
    <p:sldId id="2076138464" r:id="rId2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FB6EE416-AF16-AF40-804B-633D4962DAEE}">
          <p14:sldIdLst>
            <p14:sldId id="2076138262"/>
            <p14:sldId id="2076138299"/>
            <p14:sldId id="2076138318"/>
            <p14:sldId id="2076138465"/>
            <p14:sldId id="2076138477"/>
            <p14:sldId id="2076138466"/>
            <p14:sldId id="2076138467"/>
            <p14:sldId id="2076138472"/>
            <p14:sldId id="2076138468"/>
            <p14:sldId id="2076138474"/>
            <p14:sldId id="2076138469"/>
            <p14:sldId id="2076138470"/>
            <p14:sldId id="2076138475"/>
            <p14:sldId id="2076138473"/>
            <p14:sldId id="2076138471"/>
            <p14:sldId id="2076138478"/>
            <p14:sldId id="2076138487"/>
          </p14:sldIdLst>
        </p14:section>
        <p14:section name="Layouts" id="{8F59876D-C8D3-2D40-8540-E20264ECD2D1}">
          <p14:sldIdLst/>
        </p14:section>
        <p14:section name="End Slides" id="{3416B164-ED24-6748-9066-0F67B8B820A2}">
          <p14:sldIdLst>
            <p14:sldId id="2076138464"/>
          </p14:sldIdLst>
        </p14:section>
        <p14:section name="Appendix" id="{E4FA3E3E-AC15-BE48-9542-7C82A78646F3}">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ACC9585-ACDC-4453-93D4-9F5BCB829FB0}" v="1336" dt="2021-10-21T14:30:22.0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6" autoAdjust="0"/>
    <p:restoredTop sz="57819" autoAdjust="0"/>
  </p:normalViewPr>
  <p:slideViewPr>
    <p:cSldViewPr snapToGrid="0">
      <p:cViewPr varScale="1">
        <p:scale>
          <a:sx n="46" d="100"/>
          <a:sy n="46" d="100"/>
        </p:scale>
        <p:origin x="1694" y="38"/>
      </p:cViewPr>
      <p:guideLst>
        <p:guide orient="horz" pos="640"/>
        <p:guide pos="3840"/>
      </p:guideLst>
    </p:cSldViewPr>
  </p:slideViewPr>
  <p:outlineViewPr>
    <p:cViewPr>
      <p:scale>
        <a:sx n="33" d="100"/>
        <a:sy n="33" d="100"/>
      </p:scale>
      <p:origin x="0" y="-41080"/>
    </p:cViewPr>
  </p:outlineViewPr>
  <p:notesTextViewPr>
    <p:cViewPr>
      <p:scale>
        <a:sx n="125" d="100"/>
        <a:sy n="125" d="100"/>
      </p:scale>
      <p:origin x="0" y="0"/>
    </p:cViewPr>
  </p:notesTextViewPr>
  <p:sorterViewPr>
    <p:cViewPr varScale="1">
      <p:scale>
        <a:sx n="1" d="1"/>
        <a:sy n="1" d="1"/>
      </p:scale>
      <p:origin x="0" y="-20925"/>
    </p:cViewPr>
  </p:sorterViewPr>
  <p:notesViewPr>
    <p:cSldViewPr snapToGrid="0" showGuides="1">
      <p:cViewPr varScale="1">
        <p:scale>
          <a:sx n="169" d="100"/>
          <a:sy n="169" d="100"/>
        </p:scale>
        <p:origin x="5232" y="1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 Mitchell" userId="7698eaff-15ef-4aaa-a9a1-be5b0bddb99a" providerId="ADAL" clId="{7ACC9585-ACDC-4453-93D4-9F5BCB829FB0}"/>
    <pc:docChg chg="undo custSel addSld delSld modSld sldOrd modSection">
      <pc:chgData name="Chris Mitchell" userId="7698eaff-15ef-4aaa-a9a1-be5b0bddb99a" providerId="ADAL" clId="{7ACC9585-ACDC-4453-93D4-9F5BCB829FB0}" dt="2021-10-21T17:41:13.126" v="12853" actId="729"/>
      <pc:docMkLst>
        <pc:docMk/>
      </pc:docMkLst>
      <pc:sldChg chg="modSp mod">
        <pc:chgData name="Chris Mitchell" userId="7698eaff-15ef-4aaa-a9a1-be5b0bddb99a" providerId="ADAL" clId="{7ACC9585-ACDC-4453-93D4-9F5BCB829FB0}" dt="2021-10-21T16:26:12.993" v="12718" actId="20577"/>
        <pc:sldMkLst>
          <pc:docMk/>
          <pc:sldMk cId="1647071200" sldId="2076138262"/>
        </pc:sldMkLst>
        <pc:spChg chg="mod">
          <ac:chgData name="Chris Mitchell" userId="7698eaff-15ef-4aaa-a9a1-be5b0bddb99a" providerId="ADAL" clId="{7ACC9585-ACDC-4453-93D4-9F5BCB829FB0}" dt="2021-10-21T16:26:12.993" v="12718" actId="20577"/>
          <ac:spMkLst>
            <pc:docMk/>
            <pc:sldMk cId="1647071200" sldId="2076138262"/>
            <ac:spMk id="5" creationId="{00000000-0000-0000-0000-000000000000}"/>
          </ac:spMkLst>
        </pc:spChg>
      </pc:sldChg>
      <pc:sldChg chg="modSp mod">
        <pc:chgData name="Chris Mitchell" userId="7698eaff-15ef-4aaa-a9a1-be5b0bddb99a" providerId="ADAL" clId="{7ACC9585-ACDC-4453-93D4-9F5BCB829FB0}" dt="2021-10-21T16:29:16.482" v="12850" actId="20577"/>
        <pc:sldMkLst>
          <pc:docMk/>
          <pc:sldMk cId="2611908054" sldId="2076138299"/>
        </pc:sldMkLst>
        <pc:spChg chg="mod">
          <ac:chgData name="Chris Mitchell" userId="7698eaff-15ef-4aaa-a9a1-be5b0bddb99a" providerId="ADAL" clId="{7ACC9585-ACDC-4453-93D4-9F5BCB829FB0}" dt="2021-10-21T16:29:16.482" v="12850" actId="20577"/>
          <ac:spMkLst>
            <pc:docMk/>
            <pc:sldMk cId="2611908054" sldId="2076138299"/>
            <ac:spMk id="3" creationId="{5D7880FC-163A-6D46-B79B-C3E6C519777F}"/>
          </ac:spMkLst>
        </pc:spChg>
      </pc:sldChg>
      <pc:sldChg chg="del">
        <pc:chgData name="Chris Mitchell" userId="7698eaff-15ef-4aaa-a9a1-be5b0bddb99a" providerId="ADAL" clId="{7ACC9585-ACDC-4453-93D4-9F5BCB829FB0}" dt="2021-10-21T17:40:59.546" v="12851" actId="47"/>
        <pc:sldMkLst>
          <pc:docMk/>
          <pc:sldMk cId="1341384026" sldId="2076138339"/>
        </pc:sldMkLst>
      </pc:sldChg>
      <pc:sldChg chg="del">
        <pc:chgData name="Chris Mitchell" userId="7698eaff-15ef-4aaa-a9a1-be5b0bddb99a" providerId="ADAL" clId="{7ACC9585-ACDC-4453-93D4-9F5BCB829FB0}" dt="2021-10-21T17:40:59.546" v="12851" actId="47"/>
        <pc:sldMkLst>
          <pc:docMk/>
          <pc:sldMk cId="322007113" sldId="2076138341"/>
        </pc:sldMkLst>
      </pc:sldChg>
      <pc:sldChg chg="del">
        <pc:chgData name="Chris Mitchell" userId="7698eaff-15ef-4aaa-a9a1-be5b0bddb99a" providerId="ADAL" clId="{7ACC9585-ACDC-4453-93D4-9F5BCB829FB0}" dt="2021-10-21T17:40:59.546" v="12851" actId="47"/>
        <pc:sldMkLst>
          <pc:docMk/>
          <pc:sldMk cId="2681360341" sldId="2076138343"/>
        </pc:sldMkLst>
      </pc:sldChg>
      <pc:sldChg chg="del">
        <pc:chgData name="Chris Mitchell" userId="7698eaff-15ef-4aaa-a9a1-be5b0bddb99a" providerId="ADAL" clId="{7ACC9585-ACDC-4453-93D4-9F5BCB829FB0}" dt="2021-10-21T17:40:59.546" v="12851" actId="47"/>
        <pc:sldMkLst>
          <pc:docMk/>
          <pc:sldMk cId="3651112807" sldId="2076138359"/>
        </pc:sldMkLst>
      </pc:sldChg>
      <pc:sldChg chg="del">
        <pc:chgData name="Chris Mitchell" userId="7698eaff-15ef-4aaa-a9a1-be5b0bddb99a" providerId="ADAL" clId="{7ACC9585-ACDC-4453-93D4-9F5BCB829FB0}" dt="2021-10-21T14:14:48.784" v="10175" actId="47"/>
        <pc:sldMkLst>
          <pc:docMk/>
          <pc:sldMk cId="3929686502" sldId="2076138407"/>
        </pc:sldMkLst>
      </pc:sldChg>
      <pc:sldChg chg="del">
        <pc:chgData name="Chris Mitchell" userId="7698eaff-15ef-4aaa-a9a1-be5b0bddb99a" providerId="ADAL" clId="{7ACC9585-ACDC-4453-93D4-9F5BCB829FB0}" dt="2021-10-21T14:14:48.784" v="10175" actId="47"/>
        <pc:sldMkLst>
          <pc:docMk/>
          <pc:sldMk cId="513115765" sldId="2076138408"/>
        </pc:sldMkLst>
      </pc:sldChg>
      <pc:sldChg chg="del">
        <pc:chgData name="Chris Mitchell" userId="7698eaff-15ef-4aaa-a9a1-be5b0bddb99a" providerId="ADAL" clId="{7ACC9585-ACDC-4453-93D4-9F5BCB829FB0}" dt="2021-10-21T14:14:48.784" v="10175" actId="47"/>
        <pc:sldMkLst>
          <pc:docMk/>
          <pc:sldMk cId="1835545095" sldId="2076138409"/>
        </pc:sldMkLst>
      </pc:sldChg>
      <pc:sldChg chg="del">
        <pc:chgData name="Chris Mitchell" userId="7698eaff-15ef-4aaa-a9a1-be5b0bddb99a" providerId="ADAL" clId="{7ACC9585-ACDC-4453-93D4-9F5BCB829FB0}" dt="2021-10-21T14:14:48.784" v="10175" actId="47"/>
        <pc:sldMkLst>
          <pc:docMk/>
          <pc:sldMk cId="455033116" sldId="2076138410"/>
        </pc:sldMkLst>
      </pc:sldChg>
      <pc:sldChg chg="del">
        <pc:chgData name="Chris Mitchell" userId="7698eaff-15ef-4aaa-a9a1-be5b0bddb99a" providerId="ADAL" clId="{7ACC9585-ACDC-4453-93D4-9F5BCB829FB0}" dt="2021-10-21T14:14:48.784" v="10175" actId="47"/>
        <pc:sldMkLst>
          <pc:docMk/>
          <pc:sldMk cId="1971704234" sldId="2076138411"/>
        </pc:sldMkLst>
      </pc:sldChg>
      <pc:sldChg chg="del">
        <pc:chgData name="Chris Mitchell" userId="7698eaff-15ef-4aaa-a9a1-be5b0bddb99a" providerId="ADAL" clId="{7ACC9585-ACDC-4453-93D4-9F5BCB829FB0}" dt="2021-10-21T15:16:57.957" v="12690" actId="47"/>
        <pc:sldMkLst>
          <pc:docMk/>
          <pc:sldMk cId="453489105" sldId="2076138413"/>
        </pc:sldMkLst>
      </pc:sldChg>
      <pc:sldChg chg="del">
        <pc:chgData name="Chris Mitchell" userId="7698eaff-15ef-4aaa-a9a1-be5b0bddb99a" providerId="ADAL" clId="{7ACC9585-ACDC-4453-93D4-9F5BCB829FB0}" dt="2021-10-21T14:30:01.586" v="12655" actId="2696"/>
        <pc:sldMkLst>
          <pc:docMk/>
          <pc:sldMk cId="3242435988" sldId="2076138415"/>
        </pc:sldMkLst>
      </pc:sldChg>
      <pc:sldChg chg="del">
        <pc:chgData name="Chris Mitchell" userId="7698eaff-15ef-4aaa-a9a1-be5b0bddb99a" providerId="ADAL" clId="{7ACC9585-ACDC-4453-93D4-9F5BCB829FB0}" dt="2021-10-21T17:41:01.694" v="12852" actId="47"/>
        <pc:sldMkLst>
          <pc:docMk/>
          <pc:sldMk cId="2686505895" sldId="2076138422"/>
        </pc:sldMkLst>
      </pc:sldChg>
      <pc:sldChg chg="del">
        <pc:chgData name="Chris Mitchell" userId="7698eaff-15ef-4aaa-a9a1-be5b0bddb99a" providerId="ADAL" clId="{7ACC9585-ACDC-4453-93D4-9F5BCB829FB0}" dt="2021-10-21T17:40:59.546" v="12851" actId="47"/>
        <pc:sldMkLst>
          <pc:docMk/>
          <pc:sldMk cId="3375359074" sldId="2076138462"/>
        </pc:sldMkLst>
      </pc:sldChg>
      <pc:sldChg chg="del">
        <pc:chgData name="Chris Mitchell" userId="7698eaff-15ef-4aaa-a9a1-be5b0bddb99a" providerId="ADAL" clId="{7ACC9585-ACDC-4453-93D4-9F5BCB829FB0}" dt="2021-10-21T17:40:59.546" v="12851" actId="47"/>
        <pc:sldMkLst>
          <pc:docMk/>
          <pc:sldMk cId="642094546" sldId="2076138463"/>
        </pc:sldMkLst>
      </pc:sldChg>
      <pc:sldChg chg="addSp delSp modSp mod delAnim modAnim">
        <pc:chgData name="Chris Mitchell" userId="7698eaff-15ef-4aaa-a9a1-be5b0bddb99a" providerId="ADAL" clId="{7ACC9585-ACDC-4453-93D4-9F5BCB829FB0}" dt="2021-10-15T14:19:11.074" v="16"/>
        <pc:sldMkLst>
          <pc:docMk/>
          <pc:sldMk cId="3223812326" sldId="2076138465"/>
        </pc:sldMkLst>
        <pc:spChg chg="topLvl">
          <ac:chgData name="Chris Mitchell" userId="7698eaff-15ef-4aaa-a9a1-be5b0bddb99a" providerId="ADAL" clId="{7ACC9585-ACDC-4453-93D4-9F5BCB829FB0}" dt="2021-10-15T14:13:43.252" v="4" actId="164"/>
          <ac:spMkLst>
            <pc:docMk/>
            <pc:sldMk cId="3223812326" sldId="2076138465"/>
            <ac:spMk id="78" creationId="{23C0A06E-E2AB-4C71-B5AF-5457EEA13C83}"/>
          </ac:spMkLst>
        </pc:spChg>
        <pc:spChg chg="topLvl">
          <ac:chgData name="Chris Mitchell" userId="7698eaff-15ef-4aaa-a9a1-be5b0bddb99a" providerId="ADAL" clId="{7ACC9585-ACDC-4453-93D4-9F5BCB829FB0}" dt="2021-10-15T14:13:43.252" v="4" actId="164"/>
          <ac:spMkLst>
            <pc:docMk/>
            <pc:sldMk cId="3223812326" sldId="2076138465"/>
            <ac:spMk id="101" creationId="{FC336980-A9A9-4632-98DE-E9919F229628}"/>
          </ac:spMkLst>
        </pc:spChg>
        <pc:grpChg chg="add del mod">
          <ac:chgData name="Chris Mitchell" userId="7698eaff-15ef-4aaa-a9a1-be5b0bddb99a" providerId="ADAL" clId="{7ACC9585-ACDC-4453-93D4-9F5BCB829FB0}" dt="2021-10-15T14:13:43.252" v="4" actId="164"/>
          <ac:grpSpMkLst>
            <pc:docMk/>
            <pc:sldMk cId="3223812326" sldId="2076138465"/>
            <ac:grpSpMk id="3" creationId="{F25E9613-02CC-4512-8D37-C696000DDB8B}"/>
          </ac:grpSpMkLst>
        </pc:grpChg>
        <pc:grpChg chg="topLvl">
          <ac:chgData name="Chris Mitchell" userId="7698eaff-15ef-4aaa-a9a1-be5b0bddb99a" providerId="ADAL" clId="{7ACC9585-ACDC-4453-93D4-9F5BCB829FB0}" dt="2021-10-15T14:13:43.252" v="4" actId="164"/>
          <ac:grpSpMkLst>
            <pc:docMk/>
            <pc:sldMk cId="3223812326" sldId="2076138465"/>
            <ac:grpSpMk id="58" creationId="{C6E61B68-34D7-4C51-B655-00AF219C1DED}"/>
          </ac:grpSpMkLst>
        </pc:grpChg>
        <pc:picChg chg="add del mod modCrop">
          <ac:chgData name="Chris Mitchell" userId="7698eaff-15ef-4aaa-a9a1-be5b0bddb99a" providerId="ADAL" clId="{7ACC9585-ACDC-4453-93D4-9F5BCB829FB0}" dt="2021-10-15T14:18:46.440" v="11" actId="478"/>
          <ac:picMkLst>
            <pc:docMk/>
            <pc:sldMk cId="3223812326" sldId="2076138465"/>
            <ac:picMk id="5" creationId="{CC133398-03B4-4A0A-94B1-6BAD13279C00}"/>
          </ac:picMkLst>
        </pc:picChg>
        <pc:picChg chg="add mod">
          <ac:chgData name="Chris Mitchell" userId="7698eaff-15ef-4aaa-a9a1-be5b0bddb99a" providerId="ADAL" clId="{7ACC9585-ACDC-4453-93D4-9F5BCB829FB0}" dt="2021-10-15T14:19:07.514" v="15" actId="1076"/>
          <ac:picMkLst>
            <pc:docMk/>
            <pc:sldMk cId="3223812326" sldId="2076138465"/>
            <ac:picMk id="9" creationId="{9F23E40A-E0FE-4E40-A21C-0081D6C805F2}"/>
          </ac:picMkLst>
        </pc:picChg>
      </pc:sldChg>
      <pc:sldChg chg="del">
        <pc:chgData name="Chris Mitchell" userId="7698eaff-15ef-4aaa-a9a1-be5b0bddb99a" providerId="ADAL" clId="{7ACC9585-ACDC-4453-93D4-9F5BCB829FB0}" dt="2021-10-13T16:35:06.373" v="0" actId="47"/>
        <pc:sldMkLst>
          <pc:docMk/>
          <pc:sldMk cId="1433941185" sldId="2076138466"/>
        </pc:sldMkLst>
      </pc:sldChg>
      <pc:sldChg chg="addSp delSp modSp add mod delAnim modNotesTx">
        <pc:chgData name="Chris Mitchell" userId="7698eaff-15ef-4aaa-a9a1-be5b0bddb99a" providerId="ADAL" clId="{7ACC9585-ACDC-4453-93D4-9F5BCB829FB0}" dt="2021-10-20T18:28:32.084" v="10102" actId="20577"/>
        <pc:sldMkLst>
          <pc:docMk/>
          <pc:sldMk cId="3077577055" sldId="2076138466"/>
        </pc:sldMkLst>
        <pc:spChg chg="mod">
          <ac:chgData name="Chris Mitchell" userId="7698eaff-15ef-4aaa-a9a1-be5b0bddb99a" providerId="ADAL" clId="{7ACC9585-ACDC-4453-93D4-9F5BCB829FB0}" dt="2021-10-15T16:05:30.613" v="2679" actId="20577"/>
          <ac:spMkLst>
            <pc:docMk/>
            <pc:sldMk cId="3077577055" sldId="2076138466"/>
            <ac:spMk id="2" creationId="{A532F90B-C85B-BB4C-AFA1-2BAE8CA1FAE5}"/>
          </ac:spMkLst>
        </pc:spChg>
        <pc:spChg chg="mod">
          <ac:chgData name="Chris Mitchell" userId="7698eaff-15ef-4aaa-a9a1-be5b0bddb99a" providerId="ADAL" clId="{7ACC9585-ACDC-4453-93D4-9F5BCB829FB0}" dt="2021-10-15T16:04:50.567" v="2660" actId="20577"/>
          <ac:spMkLst>
            <pc:docMk/>
            <pc:sldMk cId="3077577055" sldId="2076138466"/>
            <ac:spMk id="78" creationId="{23C0A06E-E2AB-4C71-B5AF-5457EEA13C83}"/>
          </ac:spMkLst>
        </pc:spChg>
        <pc:spChg chg="mod">
          <ac:chgData name="Chris Mitchell" userId="7698eaff-15ef-4aaa-a9a1-be5b0bddb99a" providerId="ADAL" clId="{7ACC9585-ACDC-4453-93D4-9F5BCB829FB0}" dt="2021-10-15T15:42:16.832" v="2217" actId="20577"/>
          <ac:spMkLst>
            <pc:docMk/>
            <pc:sldMk cId="3077577055" sldId="2076138466"/>
            <ac:spMk id="84" creationId="{03B53A63-CDBE-4E8C-A9E0-FD1382295773}"/>
          </ac:spMkLst>
        </pc:spChg>
        <pc:spChg chg="mod">
          <ac:chgData name="Chris Mitchell" userId="7698eaff-15ef-4aaa-a9a1-be5b0bddb99a" providerId="ADAL" clId="{7ACC9585-ACDC-4453-93D4-9F5BCB829FB0}" dt="2021-10-15T16:03:40.135" v="2438" actId="20577"/>
          <ac:spMkLst>
            <pc:docMk/>
            <pc:sldMk cId="3077577055" sldId="2076138466"/>
            <ac:spMk id="86" creationId="{FE33C653-049C-4928-9AD6-439F19F641C8}"/>
          </ac:spMkLst>
        </pc:spChg>
        <pc:spChg chg="mod">
          <ac:chgData name="Chris Mitchell" userId="7698eaff-15ef-4aaa-a9a1-be5b0bddb99a" providerId="ADAL" clId="{7ACC9585-ACDC-4453-93D4-9F5BCB829FB0}" dt="2021-10-15T16:04:16.165" v="2570" actId="20577"/>
          <ac:spMkLst>
            <pc:docMk/>
            <pc:sldMk cId="3077577055" sldId="2076138466"/>
            <ac:spMk id="88" creationId="{32602323-2C3D-44FF-8677-2749DC2B4EC8}"/>
          </ac:spMkLst>
        </pc:spChg>
        <pc:spChg chg="del">
          <ac:chgData name="Chris Mitchell" userId="7698eaff-15ef-4aaa-a9a1-be5b0bddb99a" providerId="ADAL" clId="{7ACC9585-ACDC-4453-93D4-9F5BCB829FB0}" dt="2021-10-15T14:34:40.478" v="19" actId="478"/>
          <ac:spMkLst>
            <pc:docMk/>
            <pc:sldMk cId="3077577055" sldId="2076138466"/>
            <ac:spMk id="90" creationId="{4BD998E1-7DA6-42B0-B287-220AD365CEFE}"/>
          </ac:spMkLst>
        </pc:spChg>
        <pc:spChg chg="del mod">
          <ac:chgData name="Chris Mitchell" userId="7698eaff-15ef-4aaa-a9a1-be5b0bddb99a" providerId="ADAL" clId="{7ACC9585-ACDC-4453-93D4-9F5BCB829FB0}" dt="2021-10-15T15:36:27.879" v="1943" actId="478"/>
          <ac:spMkLst>
            <pc:docMk/>
            <pc:sldMk cId="3077577055" sldId="2076138466"/>
            <ac:spMk id="97" creationId="{40CEE526-4FF4-4EDC-BBB5-67969D9FEC3D}"/>
          </ac:spMkLst>
        </pc:spChg>
        <pc:spChg chg="del mod">
          <ac:chgData name="Chris Mitchell" userId="7698eaff-15ef-4aaa-a9a1-be5b0bddb99a" providerId="ADAL" clId="{7ACC9585-ACDC-4453-93D4-9F5BCB829FB0}" dt="2021-10-15T15:36:25.075" v="1942" actId="478"/>
          <ac:spMkLst>
            <pc:docMk/>
            <pc:sldMk cId="3077577055" sldId="2076138466"/>
            <ac:spMk id="99" creationId="{7DD2EA85-E8A9-47A5-B7C5-028D5B3112EA}"/>
          </ac:spMkLst>
        </pc:spChg>
        <pc:spChg chg="del mod">
          <ac:chgData name="Chris Mitchell" userId="7698eaff-15ef-4aaa-a9a1-be5b0bddb99a" providerId="ADAL" clId="{7ACC9585-ACDC-4453-93D4-9F5BCB829FB0}" dt="2021-10-15T15:36:30.873" v="1944" actId="478"/>
          <ac:spMkLst>
            <pc:docMk/>
            <pc:sldMk cId="3077577055" sldId="2076138466"/>
            <ac:spMk id="101" creationId="{FC336980-A9A9-4632-98DE-E9919F229628}"/>
          </ac:spMkLst>
        </pc:spChg>
        <pc:spChg chg="del mod">
          <ac:chgData name="Chris Mitchell" userId="7698eaff-15ef-4aaa-a9a1-be5b0bddb99a" providerId="ADAL" clId="{7ACC9585-ACDC-4453-93D4-9F5BCB829FB0}" dt="2021-10-15T15:37:18.889" v="1953" actId="478"/>
          <ac:spMkLst>
            <pc:docMk/>
            <pc:sldMk cId="3077577055" sldId="2076138466"/>
            <ac:spMk id="105" creationId="{D1CA5AAA-E135-4749-92C3-C20BA585F995}"/>
          </ac:spMkLst>
        </pc:spChg>
        <pc:spChg chg="del">
          <ac:chgData name="Chris Mitchell" userId="7698eaff-15ef-4aaa-a9a1-be5b0bddb99a" providerId="ADAL" clId="{7ACC9585-ACDC-4453-93D4-9F5BCB829FB0}" dt="2021-10-15T14:34:40.478" v="19" actId="478"/>
          <ac:spMkLst>
            <pc:docMk/>
            <pc:sldMk cId="3077577055" sldId="2076138466"/>
            <ac:spMk id="107" creationId="{A8BDB2EA-FF5A-42E6-99D6-F3E1F0EC4288}"/>
          </ac:spMkLst>
        </pc:spChg>
        <pc:grpChg chg="del">
          <ac:chgData name="Chris Mitchell" userId="7698eaff-15ef-4aaa-a9a1-be5b0bddb99a" providerId="ADAL" clId="{7ACC9585-ACDC-4453-93D4-9F5BCB829FB0}" dt="2021-10-15T14:34:40.478" v="19" actId="478"/>
          <ac:grpSpMkLst>
            <pc:docMk/>
            <pc:sldMk cId="3077577055" sldId="2076138466"/>
            <ac:grpSpMk id="25" creationId="{052A11AF-D5D6-44EA-B50F-E4D0FE1A7688}"/>
          </ac:grpSpMkLst>
        </pc:grpChg>
        <pc:grpChg chg="del">
          <ac:chgData name="Chris Mitchell" userId="7698eaff-15ef-4aaa-a9a1-be5b0bddb99a" providerId="ADAL" clId="{7ACC9585-ACDC-4453-93D4-9F5BCB829FB0}" dt="2021-10-15T14:36:34.735" v="51" actId="478"/>
          <ac:grpSpMkLst>
            <pc:docMk/>
            <pc:sldMk cId="3077577055" sldId="2076138466"/>
            <ac:grpSpMk id="26" creationId="{BDF2F622-15A9-4498-87D4-A5D8ACA8E9BE}"/>
          </ac:grpSpMkLst>
        </pc:grpChg>
        <pc:grpChg chg="mod topLvl">
          <ac:chgData name="Chris Mitchell" userId="7698eaff-15ef-4aaa-a9a1-be5b0bddb99a" providerId="ADAL" clId="{7ACC9585-ACDC-4453-93D4-9F5BCB829FB0}" dt="2021-10-15T15:36:45.701" v="1947" actId="1076"/>
          <ac:grpSpMkLst>
            <pc:docMk/>
            <pc:sldMk cId="3077577055" sldId="2076138466"/>
            <ac:grpSpMk id="43" creationId="{6AD15DBE-00D3-5B47-BA43-3A2F873E0273}"/>
          </ac:grpSpMkLst>
        </pc:grpChg>
        <pc:grpChg chg="mod topLvl">
          <ac:chgData name="Chris Mitchell" userId="7698eaff-15ef-4aaa-a9a1-be5b0bddb99a" providerId="ADAL" clId="{7ACC9585-ACDC-4453-93D4-9F5BCB829FB0}" dt="2021-10-15T15:37:07.312" v="1951" actId="1076"/>
          <ac:grpSpMkLst>
            <pc:docMk/>
            <pc:sldMk cId="3077577055" sldId="2076138466"/>
            <ac:grpSpMk id="48" creationId="{10D59015-1A07-2644-8804-226C8225BC26}"/>
          </ac:grpSpMkLst>
        </pc:grpChg>
        <pc:grpChg chg="del">
          <ac:chgData name="Chris Mitchell" userId="7698eaff-15ef-4aaa-a9a1-be5b0bddb99a" providerId="ADAL" clId="{7ACC9585-ACDC-4453-93D4-9F5BCB829FB0}" dt="2021-10-15T14:35:46.083" v="46" actId="478"/>
          <ac:grpSpMkLst>
            <pc:docMk/>
            <pc:sldMk cId="3077577055" sldId="2076138466"/>
            <ac:grpSpMk id="52" creationId="{045BCA51-234C-4A1E-80D2-29671CA2E34A}"/>
          </ac:grpSpMkLst>
        </pc:grpChg>
        <pc:grpChg chg="del">
          <ac:chgData name="Chris Mitchell" userId="7698eaff-15ef-4aaa-a9a1-be5b0bddb99a" providerId="ADAL" clId="{7ACC9585-ACDC-4453-93D4-9F5BCB829FB0}" dt="2021-10-15T14:35:01.475" v="41" actId="478"/>
          <ac:grpSpMkLst>
            <pc:docMk/>
            <pc:sldMk cId="3077577055" sldId="2076138466"/>
            <ac:grpSpMk id="54" creationId="{1D1D6AA1-D9FB-4D17-9CA3-5F4F00395CDD}"/>
          </ac:grpSpMkLst>
        </pc:grpChg>
        <pc:grpChg chg="mod">
          <ac:chgData name="Chris Mitchell" userId="7698eaff-15ef-4aaa-a9a1-be5b0bddb99a" providerId="ADAL" clId="{7ACC9585-ACDC-4453-93D4-9F5BCB829FB0}" dt="2021-10-15T15:36:37.572" v="1946" actId="1076"/>
          <ac:grpSpMkLst>
            <pc:docMk/>
            <pc:sldMk cId="3077577055" sldId="2076138466"/>
            <ac:grpSpMk id="58" creationId="{C6E61B68-34D7-4C51-B655-00AF219C1DED}"/>
          </ac:grpSpMkLst>
        </pc:grpChg>
        <pc:grpChg chg="mod topLvl">
          <ac:chgData name="Chris Mitchell" userId="7698eaff-15ef-4aaa-a9a1-be5b0bddb99a" providerId="ADAL" clId="{7ACC9585-ACDC-4453-93D4-9F5BCB829FB0}" dt="2021-10-15T15:37:16.096" v="1952" actId="1076"/>
          <ac:grpSpMkLst>
            <pc:docMk/>
            <pc:sldMk cId="3077577055" sldId="2076138466"/>
            <ac:grpSpMk id="59" creationId="{80E0C68D-C8C0-4640-A581-FF69BA50F10C}"/>
          </ac:grpSpMkLst>
        </pc:grpChg>
        <pc:picChg chg="add mod">
          <ac:chgData name="Chris Mitchell" userId="7698eaff-15ef-4aaa-a9a1-be5b0bddb99a" providerId="ADAL" clId="{7ACC9585-ACDC-4453-93D4-9F5BCB829FB0}" dt="2021-10-15T15:36:45.701" v="1947" actId="1076"/>
          <ac:picMkLst>
            <pc:docMk/>
            <pc:sldMk cId="3077577055" sldId="2076138466"/>
            <ac:picMk id="4" creationId="{91924BFA-219A-4A6B-924D-493B1000F8D0}"/>
          </ac:picMkLst>
        </pc:picChg>
        <pc:picChg chg="add mod">
          <ac:chgData name="Chris Mitchell" userId="7698eaff-15ef-4aaa-a9a1-be5b0bddb99a" providerId="ADAL" clId="{7ACC9585-ACDC-4453-93D4-9F5BCB829FB0}" dt="2021-10-15T15:37:07.312" v="1951" actId="1076"/>
          <ac:picMkLst>
            <pc:docMk/>
            <pc:sldMk cId="3077577055" sldId="2076138466"/>
            <ac:picMk id="7" creationId="{8F88C024-F4E8-4534-8268-62F5D235D26D}"/>
          </ac:picMkLst>
        </pc:picChg>
        <pc:picChg chg="del topLvl">
          <ac:chgData name="Chris Mitchell" userId="7698eaff-15ef-4aaa-a9a1-be5b0bddb99a" providerId="ADAL" clId="{7ACC9585-ACDC-4453-93D4-9F5BCB829FB0}" dt="2021-10-15T14:35:01.475" v="41" actId="478"/>
          <ac:picMkLst>
            <pc:docMk/>
            <pc:sldMk cId="3077577055" sldId="2076138466"/>
            <ac:picMk id="8" creationId="{3A9FD471-B9F4-4314-9528-745B1CDD409A}"/>
          </ac:picMkLst>
        </pc:picChg>
        <pc:picChg chg="del">
          <ac:chgData name="Chris Mitchell" userId="7698eaff-15ef-4aaa-a9a1-be5b0bddb99a" providerId="ADAL" clId="{7ACC9585-ACDC-4453-93D4-9F5BCB829FB0}" dt="2021-10-15T14:34:34.041" v="18" actId="478"/>
          <ac:picMkLst>
            <pc:docMk/>
            <pc:sldMk cId="3077577055" sldId="2076138466"/>
            <ac:picMk id="9" creationId="{9F23E40A-E0FE-4E40-A21C-0081D6C805F2}"/>
          </ac:picMkLst>
        </pc:picChg>
        <pc:picChg chg="add mod">
          <ac:chgData name="Chris Mitchell" userId="7698eaff-15ef-4aaa-a9a1-be5b0bddb99a" providerId="ADAL" clId="{7ACC9585-ACDC-4453-93D4-9F5BCB829FB0}" dt="2021-10-15T15:37:16.096" v="1952" actId="1076"/>
          <ac:picMkLst>
            <pc:docMk/>
            <pc:sldMk cId="3077577055" sldId="2076138466"/>
            <ac:picMk id="11" creationId="{6129159F-0996-4319-9411-287519B3F3A6}"/>
          </ac:picMkLst>
        </pc:picChg>
        <pc:picChg chg="del topLvl">
          <ac:chgData name="Chris Mitchell" userId="7698eaff-15ef-4aaa-a9a1-be5b0bddb99a" providerId="ADAL" clId="{7ACC9585-ACDC-4453-93D4-9F5BCB829FB0}" dt="2021-10-15T14:35:46.083" v="46" actId="478"/>
          <ac:picMkLst>
            <pc:docMk/>
            <pc:sldMk cId="3077577055" sldId="2076138466"/>
            <ac:picMk id="12" creationId="{F6BE5185-9A13-47B6-918E-BD279319C84A}"/>
          </ac:picMkLst>
        </pc:picChg>
        <pc:picChg chg="add del">
          <ac:chgData name="Chris Mitchell" userId="7698eaff-15ef-4aaa-a9a1-be5b0bddb99a" providerId="ADAL" clId="{7ACC9585-ACDC-4453-93D4-9F5BCB829FB0}" dt="2021-10-15T15:39:30.105" v="1969" actId="22"/>
          <ac:picMkLst>
            <pc:docMk/>
            <pc:sldMk cId="3077577055" sldId="2076138466"/>
            <ac:picMk id="13" creationId="{E0039B4B-F45C-41A6-B06A-9A934415B595}"/>
          </ac:picMkLst>
        </pc:picChg>
        <pc:picChg chg="del topLvl">
          <ac:chgData name="Chris Mitchell" userId="7698eaff-15ef-4aaa-a9a1-be5b0bddb99a" providerId="ADAL" clId="{7ACC9585-ACDC-4453-93D4-9F5BCB829FB0}" dt="2021-10-15T14:36:34.735" v="51" actId="478"/>
          <ac:picMkLst>
            <pc:docMk/>
            <pc:sldMk cId="3077577055" sldId="2076138466"/>
            <ac:picMk id="16" creationId="{A7E6435D-ECFA-4261-B791-F589C0C4E038}"/>
          </ac:picMkLst>
        </pc:picChg>
      </pc:sldChg>
      <pc:sldChg chg="modSp add del mod">
        <pc:chgData name="Chris Mitchell" userId="7698eaff-15ef-4aaa-a9a1-be5b0bddb99a" providerId="ADAL" clId="{7ACC9585-ACDC-4453-93D4-9F5BCB829FB0}" dt="2021-10-15T14:45:12.812" v="646" actId="47"/>
        <pc:sldMkLst>
          <pc:docMk/>
          <pc:sldMk cId="1416294017" sldId="2076138467"/>
        </pc:sldMkLst>
        <pc:spChg chg="mod">
          <ac:chgData name="Chris Mitchell" userId="7698eaff-15ef-4aaa-a9a1-be5b0bddb99a" providerId="ADAL" clId="{7ACC9585-ACDC-4453-93D4-9F5BCB829FB0}" dt="2021-10-15T14:45:02.017" v="645" actId="20577"/>
          <ac:spMkLst>
            <pc:docMk/>
            <pc:sldMk cId="1416294017" sldId="2076138467"/>
            <ac:spMk id="2" creationId="{A532F90B-C85B-BB4C-AFA1-2BAE8CA1FAE5}"/>
          </ac:spMkLst>
        </pc:spChg>
      </pc:sldChg>
      <pc:sldChg chg="addSp modSp add mod modNotesTx">
        <pc:chgData name="Chris Mitchell" userId="7698eaff-15ef-4aaa-a9a1-be5b0bddb99a" providerId="ADAL" clId="{7ACC9585-ACDC-4453-93D4-9F5BCB829FB0}" dt="2021-10-20T17:01:51.374" v="6737" actId="20577"/>
        <pc:sldMkLst>
          <pc:docMk/>
          <pc:sldMk cId="1874158452" sldId="2076138467"/>
        </pc:sldMkLst>
        <pc:spChg chg="mod">
          <ac:chgData name="Chris Mitchell" userId="7698eaff-15ef-4aaa-a9a1-be5b0bddb99a" providerId="ADAL" clId="{7ACC9585-ACDC-4453-93D4-9F5BCB829FB0}" dt="2021-10-15T14:47:54.785" v="740" actId="20577"/>
          <ac:spMkLst>
            <pc:docMk/>
            <pc:sldMk cId="1874158452" sldId="2076138467"/>
            <ac:spMk id="2" creationId="{2731C5BF-2587-AA43-8D00-4B95D90A112D}"/>
          </ac:spMkLst>
        </pc:spChg>
        <pc:spChg chg="mod">
          <ac:chgData name="Chris Mitchell" userId="7698eaff-15ef-4aaa-a9a1-be5b0bddb99a" providerId="ADAL" clId="{7ACC9585-ACDC-4453-93D4-9F5BCB829FB0}" dt="2021-10-15T18:06:24.018" v="3049" actId="5793"/>
          <ac:spMkLst>
            <pc:docMk/>
            <pc:sldMk cId="1874158452" sldId="2076138467"/>
            <ac:spMk id="3" creationId="{F39D18C1-892E-774C-A583-DD3BE9301A12}"/>
          </ac:spMkLst>
        </pc:spChg>
        <pc:picChg chg="add mod">
          <ac:chgData name="Chris Mitchell" userId="7698eaff-15ef-4aaa-a9a1-be5b0bddb99a" providerId="ADAL" clId="{7ACC9585-ACDC-4453-93D4-9F5BCB829FB0}" dt="2021-10-15T14:45:31.241" v="662" actId="1076"/>
          <ac:picMkLst>
            <pc:docMk/>
            <pc:sldMk cId="1874158452" sldId="2076138467"/>
            <ac:picMk id="5" creationId="{6A792778-6CC8-44EC-BDF5-012FC7D8B416}"/>
          </ac:picMkLst>
        </pc:picChg>
      </pc:sldChg>
      <pc:sldChg chg="del">
        <pc:chgData name="Chris Mitchell" userId="7698eaff-15ef-4aaa-a9a1-be5b0bddb99a" providerId="ADAL" clId="{7ACC9585-ACDC-4453-93D4-9F5BCB829FB0}" dt="2021-10-13T16:35:06.373" v="0" actId="47"/>
        <pc:sldMkLst>
          <pc:docMk/>
          <pc:sldMk cId="2228444934" sldId="2076138467"/>
        </pc:sldMkLst>
      </pc:sldChg>
      <pc:sldChg chg="addSp delSp modSp add mod">
        <pc:chgData name="Chris Mitchell" userId="7698eaff-15ef-4aaa-a9a1-be5b0bddb99a" providerId="ADAL" clId="{7ACC9585-ACDC-4453-93D4-9F5BCB829FB0}" dt="2021-10-15T16:08:21.949" v="2878" actId="20577"/>
        <pc:sldMkLst>
          <pc:docMk/>
          <pc:sldMk cId="2762648238" sldId="2076138468"/>
        </pc:sldMkLst>
        <pc:spChg chg="mod">
          <ac:chgData name="Chris Mitchell" userId="7698eaff-15ef-4aaa-a9a1-be5b0bddb99a" providerId="ADAL" clId="{7ACC9585-ACDC-4453-93D4-9F5BCB829FB0}" dt="2021-10-15T14:45:57.396" v="675" actId="20577"/>
          <ac:spMkLst>
            <pc:docMk/>
            <pc:sldMk cId="2762648238" sldId="2076138468"/>
            <ac:spMk id="2" creationId="{2731C5BF-2587-AA43-8D00-4B95D90A112D}"/>
          </ac:spMkLst>
        </pc:spChg>
        <pc:spChg chg="mod">
          <ac:chgData name="Chris Mitchell" userId="7698eaff-15ef-4aaa-a9a1-be5b0bddb99a" providerId="ADAL" clId="{7ACC9585-ACDC-4453-93D4-9F5BCB829FB0}" dt="2021-10-15T16:08:21.949" v="2878" actId="20577"/>
          <ac:spMkLst>
            <pc:docMk/>
            <pc:sldMk cId="2762648238" sldId="2076138468"/>
            <ac:spMk id="3" creationId="{F39D18C1-892E-774C-A583-DD3BE9301A12}"/>
          </ac:spMkLst>
        </pc:spChg>
        <pc:picChg chg="add mod">
          <ac:chgData name="Chris Mitchell" userId="7698eaff-15ef-4aaa-a9a1-be5b0bddb99a" providerId="ADAL" clId="{7ACC9585-ACDC-4453-93D4-9F5BCB829FB0}" dt="2021-10-15T14:45:49.907" v="666" actId="1076"/>
          <ac:picMkLst>
            <pc:docMk/>
            <pc:sldMk cId="2762648238" sldId="2076138468"/>
            <ac:picMk id="4" creationId="{F02E5B33-24B1-4D89-8935-669DCC90D29A}"/>
          </ac:picMkLst>
        </pc:picChg>
        <pc:picChg chg="del">
          <ac:chgData name="Chris Mitchell" userId="7698eaff-15ef-4aaa-a9a1-be5b0bddb99a" providerId="ADAL" clId="{7ACC9585-ACDC-4453-93D4-9F5BCB829FB0}" dt="2021-10-15T14:45:53.007" v="667" actId="478"/>
          <ac:picMkLst>
            <pc:docMk/>
            <pc:sldMk cId="2762648238" sldId="2076138468"/>
            <ac:picMk id="5" creationId="{6A792778-6CC8-44EC-BDF5-012FC7D8B416}"/>
          </ac:picMkLst>
        </pc:picChg>
      </pc:sldChg>
      <pc:sldChg chg="del">
        <pc:chgData name="Chris Mitchell" userId="7698eaff-15ef-4aaa-a9a1-be5b0bddb99a" providerId="ADAL" clId="{7ACC9585-ACDC-4453-93D4-9F5BCB829FB0}" dt="2021-10-13T16:35:06.373" v="0" actId="47"/>
        <pc:sldMkLst>
          <pc:docMk/>
          <pc:sldMk cId="3884194099" sldId="2076138468"/>
        </pc:sldMkLst>
      </pc:sldChg>
      <pc:sldChg chg="addSp delSp modSp add mod ord">
        <pc:chgData name="Chris Mitchell" userId="7698eaff-15ef-4aaa-a9a1-be5b0bddb99a" providerId="ADAL" clId="{7ACC9585-ACDC-4453-93D4-9F5BCB829FB0}" dt="2021-10-20T17:43:28.541" v="6790" actId="20577"/>
        <pc:sldMkLst>
          <pc:docMk/>
          <pc:sldMk cId="454827160" sldId="2076138469"/>
        </pc:sldMkLst>
        <pc:spChg chg="mod">
          <ac:chgData name="Chris Mitchell" userId="7698eaff-15ef-4aaa-a9a1-be5b0bddb99a" providerId="ADAL" clId="{7ACC9585-ACDC-4453-93D4-9F5BCB829FB0}" dt="2021-10-15T14:46:10.032" v="683" actId="20577"/>
          <ac:spMkLst>
            <pc:docMk/>
            <pc:sldMk cId="454827160" sldId="2076138469"/>
            <ac:spMk id="2" creationId="{2731C5BF-2587-AA43-8D00-4B95D90A112D}"/>
          </ac:spMkLst>
        </pc:spChg>
        <pc:spChg chg="mod">
          <ac:chgData name="Chris Mitchell" userId="7698eaff-15ef-4aaa-a9a1-be5b0bddb99a" providerId="ADAL" clId="{7ACC9585-ACDC-4453-93D4-9F5BCB829FB0}" dt="2021-10-20T17:43:28.541" v="6790" actId="20577"/>
          <ac:spMkLst>
            <pc:docMk/>
            <pc:sldMk cId="454827160" sldId="2076138469"/>
            <ac:spMk id="3" creationId="{F39D18C1-892E-774C-A583-DD3BE9301A12}"/>
          </ac:spMkLst>
        </pc:spChg>
        <pc:picChg chg="add mod">
          <ac:chgData name="Chris Mitchell" userId="7698eaff-15ef-4aaa-a9a1-be5b0bddb99a" providerId="ADAL" clId="{7ACC9585-ACDC-4453-93D4-9F5BCB829FB0}" dt="2021-10-15T14:46:32.581" v="688" actId="1076"/>
          <ac:picMkLst>
            <pc:docMk/>
            <pc:sldMk cId="454827160" sldId="2076138469"/>
            <ac:picMk id="4" creationId="{E30B19E8-9BE9-49E5-A0F2-88D9BC99C639}"/>
          </ac:picMkLst>
        </pc:picChg>
        <pc:picChg chg="del">
          <ac:chgData name="Chris Mitchell" userId="7698eaff-15ef-4aaa-a9a1-be5b0bddb99a" providerId="ADAL" clId="{7ACC9585-ACDC-4453-93D4-9F5BCB829FB0}" dt="2021-10-15T14:46:19.727" v="684" actId="478"/>
          <ac:picMkLst>
            <pc:docMk/>
            <pc:sldMk cId="454827160" sldId="2076138469"/>
            <ac:picMk id="5" creationId="{6A792778-6CC8-44EC-BDF5-012FC7D8B416}"/>
          </ac:picMkLst>
        </pc:picChg>
      </pc:sldChg>
      <pc:sldChg chg="addSp delSp modSp add mod ord">
        <pc:chgData name="Chris Mitchell" userId="7698eaff-15ef-4aaa-a9a1-be5b0bddb99a" providerId="ADAL" clId="{7ACC9585-ACDC-4453-93D4-9F5BCB829FB0}" dt="2021-10-21T14:04:20.007" v="10123" actId="20577"/>
        <pc:sldMkLst>
          <pc:docMk/>
          <pc:sldMk cId="637570947" sldId="2076138470"/>
        </pc:sldMkLst>
        <pc:spChg chg="mod">
          <ac:chgData name="Chris Mitchell" userId="7698eaff-15ef-4aaa-a9a1-be5b0bddb99a" providerId="ADAL" clId="{7ACC9585-ACDC-4453-93D4-9F5BCB829FB0}" dt="2021-10-15T14:47:04.622" v="701" actId="20577"/>
          <ac:spMkLst>
            <pc:docMk/>
            <pc:sldMk cId="637570947" sldId="2076138470"/>
            <ac:spMk id="2" creationId="{2731C5BF-2587-AA43-8D00-4B95D90A112D}"/>
          </ac:spMkLst>
        </pc:spChg>
        <pc:spChg chg="mod">
          <ac:chgData name="Chris Mitchell" userId="7698eaff-15ef-4aaa-a9a1-be5b0bddb99a" providerId="ADAL" clId="{7ACC9585-ACDC-4453-93D4-9F5BCB829FB0}" dt="2021-10-21T14:04:20.007" v="10123" actId="20577"/>
          <ac:spMkLst>
            <pc:docMk/>
            <pc:sldMk cId="637570947" sldId="2076138470"/>
            <ac:spMk id="3" creationId="{F39D18C1-892E-774C-A583-DD3BE9301A12}"/>
          </ac:spMkLst>
        </pc:spChg>
        <pc:picChg chg="del">
          <ac:chgData name="Chris Mitchell" userId="7698eaff-15ef-4aaa-a9a1-be5b0bddb99a" providerId="ADAL" clId="{7ACC9585-ACDC-4453-93D4-9F5BCB829FB0}" dt="2021-10-15T14:46:53.647" v="692" actId="478"/>
          <ac:picMkLst>
            <pc:docMk/>
            <pc:sldMk cId="637570947" sldId="2076138470"/>
            <ac:picMk id="4" creationId="{F02E5B33-24B1-4D89-8935-669DCC90D29A}"/>
          </ac:picMkLst>
        </pc:picChg>
        <pc:picChg chg="add mod">
          <ac:chgData name="Chris Mitchell" userId="7698eaff-15ef-4aaa-a9a1-be5b0bddb99a" providerId="ADAL" clId="{7ACC9585-ACDC-4453-93D4-9F5BCB829FB0}" dt="2021-10-15T14:47:00.616" v="696" actId="1076"/>
          <ac:picMkLst>
            <pc:docMk/>
            <pc:sldMk cId="637570947" sldId="2076138470"/>
            <ac:picMk id="6" creationId="{B3042B5A-AB4F-4F4F-8CBC-1FF8F83B2A7F}"/>
          </ac:picMkLst>
        </pc:picChg>
        <pc:picChg chg="add del">
          <ac:chgData name="Chris Mitchell" userId="7698eaff-15ef-4aaa-a9a1-be5b0bddb99a" providerId="ADAL" clId="{7ACC9585-ACDC-4453-93D4-9F5BCB829FB0}" dt="2021-10-15T14:52:49.028" v="1207" actId="478"/>
          <ac:picMkLst>
            <pc:docMk/>
            <pc:sldMk cId="637570947" sldId="2076138470"/>
            <ac:picMk id="8" creationId="{0B0F4B4B-09BF-4B1B-AA67-30FAF08801C2}"/>
          </ac:picMkLst>
        </pc:picChg>
      </pc:sldChg>
      <pc:sldChg chg="addSp delSp modSp add mod modNotesTx">
        <pc:chgData name="Chris Mitchell" userId="7698eaff-15ef-4aaa-a9a1-be5b0bddb99a" providerId="ADAL" clId="{7ACC9585-ACDC-4453-93D4-9F5BCB829FB0}" dt="2021-10-21T14:25:35.645" v="12158" actId="20577"/>
        <pc:sldMkLst>
          <pc:docMk/>
          <pc:sldMk cId="157794663" sldId="2076138471"/>
        </pc:sldMkLst>
        <pc:spChg chg="mod">
          <ac:chgData name="Chris Mitchell" userId="7698eaff-15ef-4aaa-a9a1-be5b0bddb99a" providerId="ADAL" clId="{7ACC9585-ACDC-4453-93D4-9F5BCB829FB0}" dt="2021-10-21T14:15:17.698" v="10194" actId="20577"/>
          <ac:spMkLst>
            <pc:docMk/>
            <pc:sldMk cId="157794663" sldId="2076138471"/>
            <ac:spMk id="2" creationId="{A532F90B-C85B-BB4C-AFA1-2BAE8CA1FAE5}"/>
          </ac:spMkLst>
        </pc:spChg>
        <pc:spChg chg="add mod">
          <ac:chgData name="Chris Mitchell" userId="7698eaff-15ef-4aaa-a9a1-be5b0bddb99a" providerId="ADAL" clId="{7ACC9585-ACDC-4453-93D4-9F5BCB829FB0}" dt="2021-10-15T14:54:16.143" v="1236" actId="20577"/>
          <ac:spMkLst>
            <pc:docMk/>
            <pc:sldMk cId="157794663" sldId="2076138471"/>
            <ac:spMk id="3" creationId="{A051E2F2-9FC3-47A5-AF45-65EB7D837E37}"/>
          </ac:spMkLst>
        </pc:spChg>
        <pc:spChg chg="add mod">
          <ac:chgData name="Chris Mitchell" userId="7698eaff-15ef-4aaa-a9a1-be5b0bddb99a" providerId="ADAL" clId="{7ACC9585-ACDC-4453-93D4-9F5BCB829FB0}" dt="2021-10-15T14:58:13.710" v="1337" actId="20577"/>
          <ac:spMkLst>
            <pc:docMk/>
            <pc:sldMk cId="157794663" sldId="2076138471"/>
            <ac:spMk id="5" creationId="{9AEC1152-AE7A-458D-AC90-27C7C6CE5A5D}"/>
          </ac:spMkLst>
        </pc:spChg>
        <pc:spChg chg="add mod">
          <ac:chgData name="Chris Mitchell" userId="7698eaff-15ef-4aaa-a9a1-be5b0bddb99a" providerId="ADAL" clId="{7ACC9585-ACDC-4453-93D4-9F5BCB829FB0}" dt="2021-10-15T14:57:22.556" v="1307" actId="14100"/>
          <ac:spMkLst>
            <pc:docMk/>
            <pc:sldMk cId="157794663" sldId="2076138471"/>
            <ac:spMk id="8" creationId="{8CA30B8E-081F-4A28-A470-88BD1C44653A}"/>
          </ac:spMkLst>
        </pc:spChg>
        <pc:spChg chg="mod">
          <ac:chgData name="Chris Mitchell" userId="7698eaff-15ef-4aaa-a9a1-be5b0bddb99a" providerId="ADAL" clId="{7ACC9585-ACDC-4453-93D4-9F5BCB829FB0}" dt="2021-10-15T14:53:20.879" v="1214" actId="1076"/>
          <ac:spMkLst>
            <pc:docMk/>
            <pc:sldMk cId="157794663" sldId="2076138471"/>
            <ac:spMk id="84" creationId="{03B53A63-CDBE-4E8C-A9E0-FD1382295773}"/>
          </ac:spMkLst>
        </pc:spChg>
        <pc:spChg chg="mod">
          <ac:chgData name="Chris Mitchell" userId="7698eaff-15ef-4aaa-a9a1-be5b0bddb99a" providerId="ADAL" clId="{7ACC9585-ACDC-4453-93D4-9F5BCB829FB0}" dt="2021-10-15T14:53:27.580" v="1215" actId="1076"/>
          <ac:spMkLst>
            <pc:docMk/>
            <pc:sldMk cId="157794663" sldId="2076138471"/>
            <ac:spMk id="86" creationId="{FE33C653-049C-4928-9AD6-439F19F641C8}"/>
          </ac:spMkLst>
        </pc:spChg>
        <pc:spChg chg="mod">
          <ac:chgData name="Chris Mitchell" userId="7698eaff-15ef-4aaa-a9a1-be5b0bddb99a" providerId="ADAL" clId="{7ACC9585-ACDC-4453-93D4-9F5BCB829FB0}" dt="2021-10-15T14:53:34.066" v="1216" actId="1076"/>
          <ac:spMkLst>
            <pc:docMk/>
            <pc:sldMk cId="157794663" sldId="2076138471"/>
            <ac:spMk id="88" creationId="{32602323-2C3D-44FF-8677-2749DC2B4EC8}"/>
          </ac:spMkLst>
        </pc:spChg>
        <pc:spChg chg="del">
          <ac:chgData name="Chris Mitchell" userId="7698eaff-15ef-4aaa-a9a1-be5b0bddb99a" providerId="ADAL" clId="{7ACC9585-ACDC-4453-93D4-9F5BCB829FB0}" dt="2021-10-15T14:53:08.598" v="1212" actId="478"/>
          <ac:spMkLst>
            <pc:docMk/>
            <pc:sldMk cId="157794663" sldId="2076138471"/>
            <ac:spMk id="97" creationId="{40CEE526-4FF4-4EDC-BBB5-67969D9FEC3D}"/>
          </ac:spMkLst>
        </pc:spChg>
        <pc:spChg chg="del">
          <ac:chgData name="Chris Mitchell" userId="7698eaff-15ef-4aaa-a9a1-be5b0bddb99a" providerId="ADAL" clId="{7ACC9585-ACDC-4453-93D4-9F5BCB829FB0}" dt="2021-10-15T14:53:05.396" v="1211" actId="478"/>
          <ac:spMkLst>
            <pc:docMk/>
            <pc:sldMk cId="157794663" sldId="2076138471"/>
            <ac:spMk id="99" creationId="{7DD2EA85-E8A9-47A5-B7C5-028D5B3112EA}"/>
          </ac:spMkLst>
        </pc:spChg>
        <pc:spChg chg="del mod">
          <ac:chgData name="Chris Mitchell" userId="7698eaff-15ef-4aaa-a9a1-be5b0bddb99a" providerId="ADAL" clId="{7ACC9585-ACDC-4453-93D4-9F5BCB829FB0}" dt="2021-10-15T14:53:02.861" v="1210" actId="478"/>
          <ac:spMkLst>
            <pc:docMk/>
            <pc:sldMk cId="157794663" sldId="2076138471"/>
            <ac:spMk id="101" creationId="{FC336980-A9A9-4632-98DE-E9919F229628}"/>
          </ac:spMkLst>
        </pc:spChg>
        <pc:spChg chg="del">
          <ac:chgData name="Chris Mitchell" userId="7698eaff-15ef-4aaa-a9a1-be5b0bddb99a" providerId="ADAL" clId="{7ACC9585-ACDC-4453-93D4-9F5BCB829FB0}" dt="2021-10-15T14:53:12.974" v="1213" actId="478"/>
          <ac:spMkLst>
            <pc:docMk/>
            <pc:sldMk cId="157794663" sldId="2076138471"/>
            <ac:spMk id="105" creationId="{D1CA5AAA-E135-4749-92C3-C20BA585F995}"/>
          </ac:spMkLst>
        </pc:spChg>
        <pc:grpChg chg="mod">
          <ac:chgData name="Chris Mitchell" userId="7698eaff-15ef-4aaa-a9a1-be5b0bddb99a" providerId="ADAL" clId="{7ACC9585-ACDC-4453-93D4-9F5BCB829FB0}" dt="2021-10-15T14:53:20.879" v="1214" actId="1076"/>
          <ac:grpSpMkLst>
            <pc:docMk/>
            <pc:sldMk cId="157794663" sldId="2076138471"/>
            <ac:grpSpMk id="43" creationId="{6AD15DBE-00D3-5B47-BA43-3A2F873E0273}"/>
          </ac:grpSpMkLst>
        </pc:grpChg>
        <pc:grpChg chg="mod">
          <ac:chgData name="Chris Mitchell" userId="7698eaff-15ef-4aaa-a9a1-be5b0bddb99a" providerId="ADAL" clId="{7ACC9585-ACDC-4453-93D4-9F5BCB829FB0}" dt="2021-10-15T14:53:27.580" v="1215" actId="1076"/>
          <ac:grpSpMkLst>
            <pc:docMk/>
            <pc:sldMk cId="157794663" sldId="2076138471"/>
            <ac:grpSpMk id="48" creationId="{10D59015-1A07-2644-8804-226C8225BC26}"/>
          </ac:grpSpMkLst>
        </pc:grpChg>
        <pc:grpChg chg="mod">
          <ac:chgData name="Chris Mitchell" userId="7698eaff-15ef-4aaa-a9a1-be5b0bddb99a" providerId="ADAL" clId="{7ACC9585-ACDC-4453-93D4-9F5BCB829FB0}" dt="2021-10-15T14:53:34.066" v="1216" actId="1076"/>
          <ac:grpSpMkLst>
            <pc:docMk/>
            <pc:sldMk cId="157794663" sldId="2076138471"/>
            <ac:grpSpMk id="59" creationId="{80E0C68D-C8C0-4640-A581-FF69BA50F10C}"/>
          </ac:grpSpMkLst>
        </pc:grpChg>
        <pc:picChg chg="mod">
          <ac:chgData name="Chris Mitchell" userId="7698eaff-15ef-4aaa-a9a1-be5b0bddb99a" providerId="ADAL" clId="{7ACC9585-ACDC-4453-93D4-9F5BCB829FB0}" dt="2021-10-15T14:53:20.879" v="1214" actId="1076"/>
          <ac:picMkLst>
            <pc:docMk/>
            <pc:sldMk cId="157794663" sldId="2076138471"/>
            <ac:picMk id="4" creationId="{91924BFA-219A-4A6B-924D-493B1000F8D0}"/>
          </ac:picMkLst>
        </pc:picChg>
        <pc:picChg chg="mod">
          <ac:chgData name="Chris Mitchell" userId="7698eaff-15ef-4aaa-a9a1-be5b0bddb99a" providerId="ADAL" clId="{7ACC9585-ACDC-4453-93D4-9F5BCB829FB0}" dt="2021-10-15T14:53:27.580" v="1215" actId="1076"/>
          <ac:picMkLst>
            <pc:docMk/>
            <pc:sldMk cId="157794663" sldId="2076138471"/>
            <ac:picMk id="7" creationId="{8F88C024-F4E8-4534-8268-62F5D235D26D}"/>
          </ac:picMkLst>
        </pc:picChg>
        <pc:picChg chg="add mod">
          <ac:chgData name="Chris Mitchell" userId="7698eaff-15ef-4aaa-a9a1-be5b0bddb99a" providerId="ADAL" clId="{7ACC9585-ACDC-4453-93D4-9F5BCB829FB0}" dt="2021-10-15T14:56:06.861" v="1271" actId="1076"/>
          <ac:picMkLst>
            <pc:docMk/>
            <pc:sldMk cId="157794663" sldId="2076138471"/>
            <ac:picMk id="10" creationId="{04AD5DC5-AB12-406D-B190-C131AFFEBFB2}"/>
          </ac:picMkLst>
        </pc:picChg>
        <pc:picChg chg="mod">
          <ac:chgData name="Chris Mitchell" userId="7698eaff-15ef-4aaa-a9a1-be5b0bddb99a" providerId="ADAL" clId="{7ACC9585-ACDC-4453-93D4-9F5BCB829FB0}" dt="2021-10-15T14:53:34.066" v="1216" actId="1076"/>
          <ac:picMkLst>
            <pc:docMk/>
            <pc:sldMk cId="157794663" sldId="2076138471"/>
            <ac:picMk id="11" creationId="{6129159F-0996-4319-9411-287519B3F3A6}"/>
          </ac:picMkLst>
        </pc:picChg>
        <pc:picChg chg="add mod">
          <ac:chgData name="Chris Mitchell" userId="7698eaff-15ef-4aaa-a9a1-be5b0bddb99a" providerId="ADAL" clId="{7ACC9585-ACDC-4453-93D4-9F5BCB829FB0}" dt="2021-10-15T14:56:14.715" v="1273" actId="1076"/>
          <ac:picMkLst>
            <pc:docMk/>
            <pc:sldMk cId="157794663" sldId="2076138471"/>
            <ac:picMk id="12" creationId="{3E2E4B2C-2416-4C60-9D3D-5A936F02D74C}"/>
          </ac:picMkLst>
        </pc:picChg>
        <pc:picChg chg="add mod">
          <ac:chgData name="Chris Mitchell" userId="7698eaff-15ef-4aaa-a9a1-be5b0bddb99a" providerId="ADAL" clId="{7ACC9585-ACDC-4453-93D4-9F5BCB829FB0}" dt="2021-10-15T14:57:43.455" v="1331" actId="1076"/>
          <ac:picMkLst>
            <pc:docMk/>
            <pc:sldMk cId="157794663" sldId="2076138471"/>
            <ac:picMk id="13" creationId="{652762F4-F29E-458A-A6AD-751E940797EF}"/>
          </ac:picMkLst>
        </pc:picChg>
        <pc:picChg chg="add mod">
          <ac:chgData name="Chris Mitchell" userId="7698eaff-15ef-4aaa-a9a1-be5b0bddb99a" providerId="ADAL" clId="{7ACC9585-ACDC-4453-93D4-9F5BCB829FB0}" dt="2021-10-15T14:58:32.766" v="1338" actId="1076"/>
          <ac:picMkLst>
            <pc:docMk/>
            <pc:sldMk cId="157794663" sldId="2076138471"/>
            <ac:picMk id="14" creationId="{A2630A9B-EDA4-4916-BC48-15A249F2D580}"/>
          </ac:picMkLst>
        </pc:picChg>
        <pc:picChg chg="add mod">
          <ac:chgData name="Chris Mitchell" userId="7698eaff-15ef-4aaa-a9a1-be5b0bddb99a" providerId="ADAL" clId="{7ACC9585-ACDC-4453-93D4-9F5BCB829FB0}" dt="2021-10-15T14:58:37.614" v="1339" actId="1076"/>
          <ac:picMkLst>
            <pc:docMk/>
            <pc:sldMk cId="157794663" sldId="2076138471"/>
            <ac:picMk id="15" creationId="{D07055F0-BC65-4FC9-BA34-91CB2FA5D324}"/>
          </ac:picMkLst>
        </pc:picChg>
        <pc:picChg chg="add mod">
          <ac:chgData name="Chris Mitchell" userId="7698eaff-15ef-4aaa-a9a1-be5b0bddb99a" providerId="ADAL" clId="{7ACC9585-ACDC-4453-93D4-9F5BCB829FB0}" dt="2021-10-15T14:58:42.321" v="1340" actId="1076"/>
          <ac:picMkLst>
            <pc:docMk/>
            <pc:sldMk cId="157794663" sldId="2076138471"/>
            <ac:picMk id="16" creationId="{F74B5E41-5C8A-4242-8739-91C298BF3C5C}"/>
          </ac:picMkLst>
        </pc:picChg>
      </pc:sldChg>
      <pc:sldChg chg="addSp delSp modSp add mod ord modShow">
        <pc:chgData name="Chris Mitchell" userId="7698eaff-15ef-4aaa-a9a1-be5b0bddb99a" providerId="ADAL" clId="{7ACC9585-ACDC-4453-93D4-9F5BCB829FB0}" dt="2021-10-21T17:41:13.126" v="12853" actId="729"/>
        <pc:sldMkLst>
          <pc:docMk/>
          <pc:sldMk cId="1180232696" sldId="2076138472"/>
        </pc:sldMkLst>
        <pc:spChg chg="mod">
          <ac:chgData name="Chris Mitchell" userId="7698eaff-15ef-4aaa-a9a1-be5b0bddb99a" providerId="ADAL" clId="{7ACC9585-ACDC-4453-93D4-9F5BCB829FB0}" dt="2021-10-15T18:06:52.492" v="3086" actId="20577"/>
          <ac:spMkLst>
            <pc:docMk/>
            <pc:sldMk cId="1180232696" sldId="2076138472"/>
            <ac:spMk id="2" creationId="{A532F90B-C85B-BB4C-AFA1-2BAE8CA1FAE5}"/>
          </ac:spMkLst>
        </pc:spChg>
        <pc:spChg chg="del">
          <ac:chgData name="Chris Mitchell" userId="7698eaff-15ef-4aaa-a9a1-be5b0bddb99a" providerId="ADAL" clId="{7ACC9585-ACDC-4453-93D4-9F5BCB829FB0}" dt="2021-10-15T18:06:40.592" v="3051" actId="478"/>
          <ac:spMkLst>
            <pc:docMk/>
            <pc:sldMk cId="1180232696" sldId="2076138472"/>
            <ac:spMk id="3" creationId="{A051E2F2-9FC3-47A5-AF45-65EB7D837E37}"/>
          </ac:spMkLst>
        </pc:spChg>
        <pc:spChg chg="del">
          <ac:chgData name="Chris Mitchell" userId="7698eaff-15ef-4aaa-a9a1-be5b0bddb99a" providerId="ADAL" clId="{7ACC9585-ACDC-4453-93D4-9F5BCB829FB0}" dt="2021-10-15T18:06:40.592" v="3051" actId="478"/>
          <ac:spMkLst>
            <pc:docMk/>
            <pc:sldMk cId="1180232696" sldId="2076138472"/>
            <ac:spMk id="5" creationId="{9AEC1152-AE7A-458D-AC90-27C7C6CE5A5D}"/>
          </ac:spMkLst>
        </pc:spChg>
        <pc:spChg chg="del">
          <ac:chgData name="Chris Mitchell" userId="7698eaff-15ef-4aaa-a9a1-be5b0bddb99a" providerId="ADAL" clId="{7ACC9585-ACDC-4453-93D4-9F5BCB829FB0}" dt="2021-10-15T18:06:40.592" v="3051" actId="478"/>
          <ac:spMkLst>
            <pc:docMk/>
            <pc:sldMk cId="1180232696" sldId="2076138472"/>
            <ac:spMk id="8" creationId="{8CA30B8E-081F-4A28-A470-88BD1C44653A}"/>
          </ac:spMkLst>
        </pc:spChg>
        <pc:spChg chg="mod">
          <ac:chgData name="Chris Mitchell" userId="7698eaff-15ef-4aaa-a9a1-be5b0bddb99a" providerId="ADAL" clId="{7ACC9585-ACDC-4453-93D4-9F5BCB829FB0}" dt="2021-10-15T18:07:07.853" v="3087"/>
          <ac:spMkLst>
            <pc:docMk/>
            <pc:sldMk cId="1180232696" sldId="2076138472"/>
            <ac:spMk id="34" creationId="{F571D389-E9E3-49C4-8A66-3F27F1FACD46}"/>
          </ac:spMkLst>
        </pc:spChg>
        <pc:spChg chg="mod">
          <ac:chgData name="Chris Mitchell" userId="7698eaff-15ef-4aaa-a9a1-be5b0bddb99a" providerId="ADAL" clId="{7ACC9585-ACDC-4453-93D4-9F5BCB829FB0}" dt="2021-10-15T18:07:07.853" v="3087"/>
          <ac:spMkLst>
            <pc:docMk/>
            <pc:sldMk cId="1180232696" sldId="2076138472"/>
            <ac:spMk id="35" creationId="{4D776848-998A-429B-8ACD-EA0860EF6EF7}"/>
          </ac:spMkLst>
        </pc:spChg>
        <pc:spChg chg="mod">
          <ac:chgData name="Chris Mitchell" userId="7698eaff-15ef-4aaa-a9a1-be5b0bddb99a" providerId="ADAL" clId="{7ACC9585-ACDC-4453-93D4-9F5BCB829FB0}" dt="2021-10-15T18:07:07.853" v="3087"/>
          <ac:spMkLst>
            <pc:docMk/>
            <pc:sldMk cId="1180232696" sldId="2076138472"/>
            <ac:spMk id="36" creationId="{A14618C6-EDBC-4EA6-84CA-C5B2AB18E5F7}"/>
          </ac:spMkLst>
        </pc:spChg>
        <pc:spChg chg="mod">
          <ac:chgData name="Chris Mitchell" userId="7698eaff-15ef-4aaa-a9a1-be5b0bddb99a" providerId="ADAL" clId="{7ACC9585-ACDC-4453-93D4-9F5BCB829FB0}" dt="2021-10-15T18:07:07.853" v="3087"/>
          <ac:spMkLst>
            <pc:docMk/>
            <pc:sldMk cId="1180232696" sldId="2076138472"/>
            <ac:spMk id="37" creationId="{71CD28CC-065B-4B9B-B824-D789F7AAD3EA}"/>
          </ac:spMkLst>
        </pc:spChg>
        <pc:spChg chg="mod">
          <ac:chgData name="Chris Mitchell" userId="7698eaff-15ef-4aaa-a9a1-be5b0bddb99a" providerId="ADAL" clId="{7ACC9585-ACDC-4453-93D4-9F5BCB829FB0}" dt="2021-10-15T18:07:07.853" v="3087"/>
          <ac:spMkLst>
            <pc:docMk/>
            <pc:sldMk cId="1180232696" sldId="2076138472"/>
            <ac:spMk id="39" creationId="{58CD39AD-341F-41B3-9029-BAC819D67070}"/>
          </ac:spMkLst>
        </pc:spChg>
        <pc:spChg chg="mod">
          <ac:chgData name="Chris Mitchell" userId="7698eaff-15ef-4aaa-a9a1-be5b0bddb99a" providerId="ADAL" clId="{7ACC9585-ACDC-4453-93D4-9F5BCB829FB0}" dt="2021-10-15T18:07:07.853" v="3087"/>
          <ac:spMkLst>
            <pc:docMk/>
            <pc:sldMk cId="1180232696" sldId="2076138472"/>
            <ac:spMk id="49" creationId="{4B094FD3-C120-4238-B1D4-7C1A1931777A}"/>
          </ac:spMkLst>
        </pc:spChg>
        <pc:spChg chg="mod">
          <ac:chgData name="Chris Mitchell" userId="7698eaff-15ef-4aaa-a9a1-be5b0bddb99a" providerId="ADAL" clId="{7ACC9585-ACDC-4453-93D4-9F5BCB829FB0}" dt="2021-10-15T18:07:07.853" v="3087"/>
          <ac:spMkLst>
            <pc:docMk/>
            <pc:sldMk cId="1180232696" sldId="2076138472"/>
            <ac:spMk id="52" creationId="{98FD9DFD-1331-4D3F-97DF-94AE948B831A}"/>
          </ac:spMkLst>
        </pc:spChg>
        <pc:spChg chg="mod">
          <ac:chgData name="Chris Mitchell" userId="7698eaff-15ef-4aaa-a9a1-be5b0bddb99a" providerId="ADAL" clId="{7ACC9585-ACDC-4453-93D4-9F5BCB829FB0}" dt="2021-10-15T18:07:07.853" v="3087"/>
          <ac:spMkLst>
            <pc:docMk/>
            <pc:sldMk cId="1180232696" sldId="2076138472"/>
            <ac:spMk id="53" creationId="{8DDB730D-F6CB-4DA2-A1D5-A3681F6C7691}"/>
          </ac:spMkLst>
        </pc:spChg>
        <pc:spChg chg="mod">
          <ac:chgData name="Chris Mitchell" userId="7698eaff-15ef-4aaa-a9a1-be5b0bddb99a" providerId="ADAL" clId="{7ACC9585-ACDC-4453-93D4-9F5BCB829FB0}" dt="2021-10-15T18:07:07.853" v="3087"/>
          <ac:spMkLst>
            <pc:docMk/>
            <pc:sldMk cId="1180232696" sldId="2076138472"/>
            <ac:spMk id="54" creationId="{C6F4BF87-1CEB-4852-B239-8A0E36D7D16F}"/>
          </ac:spMkLst>
        </pc:spChg>
        <pc:spChg chg="mod">
          <ac:chgData name="Chris Mitchell" userId="7698eaff-15ef-4aaa-a9a1-be5b0bddb99a" providerId="ADAL" clId="{7ACC9585-ACDC-4453-93D4-9F5BCB829FB0}" dt="2021-10-15T18:07:07.853" v="3087"/>
          <ac:spMkLst>
            <pc:docMk/>
            <pc:sldMk cId="1180232696" sldId="2076138472"/>
            <ac:spMk id="55" creationId="{8E6E6EEE-367C-4E3B-B939-41E7CF425E17}"/>
          </ac:spMkLst>
        </pc:spChg>
        <pc:spChg chg="mod">
          <ac:chgData name="Chris Mitchell" userId="7698eaff-15ef-4aaa-a9a1-be5b0bddb99a" providerId="ADAL" clId="{7ACC9585-ACDC-4453-93D4-9F5BCB829FB0}" dt="2021-10-15T18:07:07.853" v="3087"/>
          <ac:spMkLst>
            <pc:docMk/>
            <pc:sldMk cId="1180232696" sldId="2076138472"/>
            <ac:spMk id="56" creationId="{EDC566F6-3494-44FE-BC34-5C72B813B865}"/>
          </ac:spMkLst>
        </pc:spChg>
        <pc:spChg chg="mod">
          <ac:chgData name="Chris Mitchell" userId="7698eaff-15ef-4aaa-a9a1-be5b0bddb99a" providerId="ADAL" clId="{7ACC9585-ACDC-4453-93D4-9F5BCB829FB0}" dt="2021-10-15T18:07:07.853" v="3087"/>
          <ac:spMkLst>
            <pc:docMk/>
            <pc:sldMk cId="1180232696" sldId="2076138472"/>
            <ac:spMk id="57" creationId="{FDC660B1-59A0-459F-99AC-CA23A0CB7085}"/>
          </ac:spMkLst>
        </pc:spChg>
        <pc:spChg chg="mod">
          <ac:chgData name="Chris Mitchell" userId="7698eaff-15ef-4aaa-a9a1-be5b0bddb99a" providerId="ADAL" clId="{7ACC9585-ACDC-4453-93D4-9F5BCB829FB0}" dt="2021-10-15T18:07:07.853" v="3087"/>
          <ac:spMkLst>
            <pc:docMk/>
            <pc:sldMk cId="1180232696" sldId="2076138472"/>
            <ac:spMk id="60" creationId="{FDA825A1-0CA8-4E83-8853-6AED96A876CA}"/>
          </ac:spMkLst>
        </pc:spChg>
        <pc:spChg chg="mod">
          <ac:chgData name="Chris Mitchell" userId="7698eaff-15ef-4aaa-a9a1-be5b0bddb99a" providerId="ADAL" clId="{7ACC9585-ACDC-4453-93D4-9F5BCB829FB0}" dt="2021-10-15T18:07:07.853" v="3087"/>
          <ac:spMkLst>
            <pc:docMk/>
            <pc:sldMk cId="1180232696" sldId="2076138472"/>
            <ac:spMk id="63" creationId="{F15ACB13-A0FE-4F34-874C-AE331937A1F8}"/>
          </ac:spMkLst>
        </pc:spChg>
        <pc:spChg chg="mod">
          <ac:chgData name="Chris Mitchell" userId="7698eaff-15ef-4aaa-a9a1-be5b0bddb99a" providerId="ADAL" clId="{7ACC9585-ACDC-4453-93D4-9F5BCB829FB0}" dt="2021-10-15T18:07:07.853" v="3087"/>
          <ac:spMkLst>
            <pc:docMk/>
            <pc:sldMk cId="1180232696" sldId="2076138472"/>
            <ac:spMk id="64" creationId="{D4AFA102-A952-4C92-B50A-37C61E33FB45}"/>
          </ac:spMkLst>
        </pc:spChg>
        <pc:spChg chg="mod">
          <ac:chgData name="Chris Mitchell" userId="7698eaff-15ef-4aaa-a9a1-be5b0bddb99a" providerId="ADAL" clId="{7ACC9585-ACDC-4453-93D4-9F5BCB829FB0}" dt="2021-10-15T18:07:07.853" v="3087"/>
          <ac:spMkLst>
            <pc:docMk/>
            <pc:sldMk cId="1180232696" sldId="2076138472"/>
            <ac:spMk id="67" creationId="{4F521644-8B4B-4DA5-A760-85B36689366B}"/>
          </ac:spMkLst>
        </pc:spChg>
        <pc:spChg chg="mod">
          <ac:chgData name="Chris Mitchell" userId="7698eaff-15ef-4aaa-a9a1-be5b0bddb99a" providerId="ADAL" clId="{7ACC9585-ACDC-4453-93D4-9F5BCB829FB0}" dt="2021-10-15T18:07:07.853" v="3087"/>
          <ac:spMkLst>
            <pc:docMk/>
            <pc:sldMk cId="1180232696" sldId="2076138472"/>
            <ac:spMk id="68" creationId="{AB702D6B-A71F-44B2-9728-EF8459817322}"/>
          </ac:spMkLst>
        </pc:spChg>
        <pc:spChg chg="mod">
          <ac:chgData name="Chris Mitchell" userId="7698eaff-15ef-4aaa-a9a1-be5b0bddb99a" providerId="ADAL" clId="{7ACC9585-ACDC-4453-93D4-9F5BCB829FB0}" dt="2021-10-15T18:07:07.853" v="3087"/>
          <ac:spMkLst>
            <pc:docMk/>
            <pc:sldMk cId="1180232696" sldId="2076138472"/>
            <ac:spMk id="69" creationId="{D6ACFDBB-82A8-4827-8185-174C44D55B64}"/>
          </ac:spMkLst>
        </pc:spChg>
        <pc:spChg chg="mod">
          <ac:chgData name="Chris Mitchell" userId="7698eaff-15ef-4aaa-a9a1-be5b0bddb99a" providerId="ADAL" clId="{7ACC9585-ACDC-4453-93D4-9F5BCB829FB0}" dt="2021-10-15T18:07:07.853" v="3087"/>
          <ac:spMkLst>
            <pc:docMk/>
            <pc:sldMk cId="1180232696" sldId="2076138472"/>
            <ac:spMk id="72" creationId="{1CC52779-B8C1-4426-A0FD-5BA3CB0273FA}"/>
          </ac:spMkLst>
        </pc:spChg>
        <pc:spChg chg="mod">
          <ac:chgData name="Chris Mitchell" userId="7698eaff-15ef-4aaa-a9a1-be5b0bddb99a" providerId="ADAL" clId="{7ACC9585-ACDC-4453-93D4-9F5BCB829FB0}" dt="2021-10-15T18:07:07.853" v="3087"/>
          <ac:spMkLst>
            <pc:docMk/>
            <pc:sldMk cId="1180232696" sldId="2076138472"/>
            <ac:spMk id="73" creationId="{C728137D-8822-495A-98B6-D4FD83B3E2D5}"/>
          </ac:spMkLst>
        </pc:spChg>
        <pc:spChg chg="mod">
          <ac:chgData name="Chris Mitchell" userId="7698eaff-15ef-4aaa-a9a1-be5b0bddb99a" providerId="ADAL" clId="{7ACC9585-ACDC-4453-93D4-9F5BCB829FB0}" dt="2021-10-15T18:07:07.853" v="3087"/>
          <ac:spMkLst>
            <pc:docMk/>
            <pc:sldMk cId="1180232696" sldId="2076138472"/>
            <ac:spMk id="74" creationId="{4FCDD1DA-9B59-47CC-8AD1-C5F8F45E81C0}"/>
          </ac:spMkLst>
        </pc:spChg>
        <pc:spChg chg="mod">
          <ac:chgData name="Chris Mitchell" userId="7698eaff-15ef-4aaa-a9a1-be5b0bddb99a" providerId="ADAL" clId="{7ACC9585-ACDC-4453-93D4-9F5BCB829FB0}" dt="2021-10-15T18:07:07.853" v="3087"/>
          <ac:spMkLst>
            <pc:docMk/>
            <pc:sldMk cId="1180232696" sldId="2076138472"/>
            <ac:spMk id="75" creationId="{40B3C117-324B-4DCC-92D1-72118C34602C}"/>
          </ac:spMkLst>
        </pc:spChg>
        <pc:spChg chg="mod">
          <ac:chgData name="Chris Mitchell" userId="7698eaff-15ef-4aaa-a9a1-be5b0bddb99a" providerId="ADAL" clId="{7ACC9585-ACDC-4453-93D4-9F5BCB829FB0}" dt="2021-10-15T18:07:07.853" v="3087"/>
          <ac:spMkLst>
            <pc:docMk/>
            <pc:sldMk cId="1180232696" sldId="2076138472"/>
            <ac:spMk id="76" creationId="{49E22D21-D251-4D37-B92B-EE94AEC2DB9C}"/>
          </ac:spMkLst>
        </pc:spChg>
        <pc:spChg chg="mod">
          <ac:chgData name="Chris Mitchell" userId="7698eaff-15ef-4aaa-a9a1-be5b0bddb99a" providerId="ADAL" clId="{7ACC9585-ACDC-4453-93D4-9F5BCB829FB0}" dt="2021-10-15T18:07:07.853" v="3087"/>
          <ac:spMkLst>
            <pc:docMk/>
            <pc:sldMk cId="1180232696" sldId="2076138472"/>
            <ac:spMk id="77" creationId="{8FA86C57-B6EA-461B-9E5B-C2AD2C90B07A}"/>
          </ac:spMkLst>
        </pc:spChg>
        <pc:spChg chg="del">
          <ac:chgData name="Chris Mitchell" userId="7698eaff-15ef-4aaa-a9a1-be5b0bddb99a" providerId="ADAL" clId="{7ACC9585-ACDC-4453-93D4-9F5BCB829FB0}" dt="2021-10-15T18:06:40.592" v="3051" actId="478"/>
          <ac:spMkLst>
            <pc:docMk/>
            <pc:sldMk cId="1180232696" sldId="2076138472"/>
            <ac:spMk id="78" creationId="{23C0A06E-E2AB-4C71-B5AF-5457EEA13C83}"/>
          </ac:spMkLst>
        </pc:spChg>
        <pc:spChg chg="mod">
          <ac:chgData name="Chris Mitchell" userId="7698eaff-15ef-4aaa-a9a1-be5b0bddb99a" providerId="ADAL" clId="{7ACC9585-ACDC-4453-93D4-9F5BCB829FB0}" dt="2021-10-15T18:07:07.853" v="3087"/>
          <ac:spMkLst>
            <pc:docMk/>
            <pc:sldMk cId="1180232696" sldId="2076138472"/>
            <ac:spMk id="79" creationId="{5D60745E-8DC5-4BB8-AAB7-71179C1AFCE0}"/>
          </ac:spMkLst>
        </pc:spChg>
        <pc:spChg chg="mod">
          <ac:chgData name="Chris Mitchell" userId="7698eaff-15ef-4aaa-a9a1-be5b0bddb99a" providerId="ADAL" clId="{7ACC9585-ACDC-4453-93D4-9F5BCB829FB0}" dt="2021-10-15T18:07:07.853" v="3087"/>
          <ac:spMkLst>
            <pc:docMk/>
            <pc:sldMk cId="1180232696" sldId="2076138472"/>
            <ac:spMk id="80" creationId="{5ED567CD-E6BB-4F04-9145-C83FA3FFBAAF}"/>
          </ac:spMkLst>
        </pc:spChg>
        <pc:spChg chg="mod">
          <ac:chgData name="Chris Mitchell" userId="7698eaff-15ef-4aaa-a9a1-be5b0bddb99a" providerId="ADAL" clId="{7ACC9585-ACDC-4453-93D4-9F5BCB829FB0}" dt="2021-10-15T18:07:07.853" v="3087"/>
          <ac:spMkLst>
            <pc:docMk/>
            <pc:sldMk cId="1180232696" sldId="2076138472"/>
            <ac:spMk id="81" creationId="{E9997E8B-2852-4B73-9B74-0041DF895CF1}"/>
          </ac:spMkLst>
        </pc:spChg>
        <pc:spChg chg="mod">
          <ac:chgData name="Chris Mitchell" userId="7698eaff-15ef-4aaa-a9a1-be5b0bddb99a" providerId="ADAL" clId="{7ACC9585-ACDC-4453-93D4-9F5BCB829FB0}" dt="2021-10-15T18:07:07.853" v="3087"/>
          <ac:spMkLst>
            <pc:docMk/>
            <pc:sldMk cId="1180232696" sldId="2076138472"/>
            <ac:spMk id="82" creationId="{0FD388C3-6644-4A17-A14E-36096448FD66}"/>
          </ac:spMkLst>
        </pc:spChg>
        <pc:spChg chg="del">
          <ac:chgData name="Chris Mitchell" userId="7698eaff-15ef-4aaa-a9a1-be5b0bddb99a" providerId="ADAL" clId="{7ACC9585-ACDC-4453-93D4-9F5BCB829FB0}" dt="2021-10-15T18:06:40.592" v="3051" actId="478"/>
          <ac:spMkLst>
            <pc:docMk/>
            <pc:sldMk cId="1180232696" sldId="2076138472"/>
            <ac:spMk id="84" creationId="{03B53A63-CDBE-4E8C-A9E0-FD1382295773}"/>
          </ac:spMkLst>
        </pc:spChg>
        <pc:spChg chg="del">
          <ac:chgData name="Chris Mitchell" userId="7698eaff-15ef-4aaa-a9a1-be5b0bddb99a" providerId="ADAL" clId="{7ACC9585-ACDC-4453-93D4-9F5BCB829FB0}" dt="2021-10-15T18:06:40.592" v="3051" actId="478"/>
          <ac:spMkLst>
            <pc:docMk/>
            <pc:sldMk cId="1180232696" sldId="2076138472"/>
            <ac:spMk id="86" creationId="{FE33C653-049C-4928-9AD6-439F19F641C8}"/>
          </ac:spMkLst>
        </pc:spChg>
        <pc:spChg chg="mod">
          <ac:chgData name="Chris Mitchell" userId="7698eaff-15ef-4aaa-a9a1-be5b0bddb99a" providerId="ADAL" clId="{7ACC9585-ACDC-4453-93D4-9F5BCB829FB0}" dt="2021-10-15T18:07:07.853" v="3087"/>
          <ac:spMkLst>
            <pc:docMk/>
            <pc:sldMk cId="1180232696" sldId="2076138472"/>
            <ac:spMk id="87" creationId="{B13A2F4D-95D1-41FC-B7FA-9BA6B43F40F9}"/>
          </ac:spMkLst>
        </pc:spChg>
        <pc:spChg chg="del">
          <ac:chgData name="Chris Mitchell" userId="7698eaff-15ef-4aaa-a9a1-be5b0bddb99a" providerId="ADAL" clId="{7ACC9585-ACDC-4453-93D4-9F5BCB829FB0}" dt="2021-10-15T18:06:40.592" v="3051" actId="478"/>
          <ac:spMkLst>
            <pc:docMk/>
            <pc:sldMk cId="1180232696" sldId="2076138472"/>
            <ac:spMk id="88" creationId="{32602323-2C3D-44FF-8677-2749DC2B4EC8}"/>
          </ac:spMkLst>
        </pc:spChg>
        <pc:spChg chg="mod">
          <ac:chgData name="Chris Mitchell" userId="7698eaff-15ef-4aaa-a9a1-be5b0bddb99a" providerId="ADAL" clId="{7ACC9585-ACDC-4453-93D4-9F5BCB829FB0}" dt="2021-10-15T18:07:07.853" v="3087"/>
          <ac:spMkLst>
            <pc:docMk/>
            <pc:sldMk cId="1180232696" sldId="2076138472"/>
            <ac:spMk id="89" creationId="{BCFCEC2B-9C65-4AAA-A033-F59289762665}"/>
          </ac:spMkLst>
        </pc:spChg>
        <pc:spChg chg="mod">
          <ac:chgData name="Chris Mitchell" userId="7698eaff-15ef-4aaa-a9a1-be5b0bddb99a" providerId="ADAL" clId="{7ACC9585-ACDC-4453-93D4-9F5BCB829FB0}" dt="2021-10-15T18:07:07.853" v="3087"/>
          <ac:spMkLst>
            <pc:docMk/>
            <pc:sldMk cId="1180232696" sldId="2076138472"/>
            <ac:spMk id="90" creationId="{6A2EB7D4-00D5-44AB-981A-928465F5252F}"/>
          </ac:spMkLst>
        </pc:spChg>
        <pc:spChg chg="add mod">
          <ac:chgData name="Chris Mitchell" userId="7698eaff-15ef-4aaa-a9a1-be5b0bddb99a" providerId="ADAL" clId="{7ACC9585-ACDC-4453-93D4-9F5BCB829FB0}" dt="2021-10-15T18:07:07.853" v="3087"/>
          <ac:spMkLst>
            <pc:docMk/>
            <pc:sldMk cId="1180232696" sldId="2076138472"/>
            <ac:spMk id="93" creationId="{7E9F4FF7-DAB3-4D15-A6B7-EDAE6C8BCA07}"/>
          </ac:spMkLst>
        </pc:spChg>
        <pc:spChg chg="add mod">
          <ac:chgData name="Chris Mitchell" userId="7698eaff-15ef-4aaa-a9a1-be5b0bddb99a" providerId="ADAL" clId="{7ACC9585-ACDC-4453-93D4-9F5BCB829FB0}" dt="2021-10-15T18:07:07.853" v="3087"/>
          <ac:spMkLst>
            <pc:docMk/>
            <pc:sldMk cId="1180232696" sldId="2076138472"/>
            <ac:spMk id="94" creationId="{C0B94DE5-B85F-4982-B964-9DE07F8210B9}"/>
          </ac:spMkLst>
        </pc:spChg>
        <pc:spChg chg="add mod">
          <ac:chgData name="Chris Mitchell" userId="7698eaff-15ef-4aaa-a9a1-be5b0bddb99a" providerId="ADAL" clId="{7ACC9585-ACDC-4453-93D4-9F5BCB829FB0}" dt="2021-10-15T18:07:07.853" v="3087"/>
          <ac:spMkLst>
            <pc:docMk/>
            <pc:sldMk cId="1180232696" sldId="2076138472"/>
            <ac:spMk id="95" creationId="{AF74C590-23A1-42BC-BF40-11822FD896EA}"/>
          </ac:spMkLst>
        </pc:spChg>
        <pc:spChg chg="add mod">
          <ac:chgData name="Chris Mitchell" userId="7698eaff-15ef-4aaa-a9a1-be5b0bddb99a" providerId="ADAL" clId="{7ACC9585-ACDC-4453-93D4-9F5BCB829FB0}" dt="2021-10-15T18:07:07.853" v="3087"/>
          <ac:spMkLst>
            <pc:docMk/>
            <pc:sldMk cId="1180232696" sldId="2076138472"/>
            <ac:spMk id="97" creationId="{CD967A46-E6A8-4401-B5DA-1582C08EC1AE}"/>
          </ac:spMkLst>
        </pc:spChg>
        <pc:spChg chg="add mod">
          <ac:chgData name="Chris Mitchell" userId="7698eaff-15ef-4aaa-a9a1-be5b0bddb99a" providerId="ADAL" clId="{7ACC9585-ACDC-4453-93D4-9F5BCB829FB0}" dt="2021-10-15T18:07:07.853" v="3087"/>
          <ac:spMkLst>
            <pc:docMk/>
            <pc:sldMk cId="1180232696" sldId="2076138472"/>
            <ac:spMk id="98" creationId="{4058BDCA-C10C-4CC5-BE94-C2EAED331428}"/>
          </ac:spMkLst>
        </pc:spChg>
        <pc:spChg chg="add mod">
          <ac:chgData name="Chris Mitchell" userId="7698eaff-15ef-4aaa-a9a1-be5b0bddb99a" providerId="ADAL" clId="{7ACC9585-ACDC-4453-93D4-9F5BCB829FB0}" dt="2021-10-15T18:07:07.853" v="3087"/>
          <ac:spMkLst>
            <pc:docMk/>
            <pc:sldMk cId="1180232696" sldId="2076138472"/>
            <ac:spMk id="99" creationId="{59BDBEF3-4D72-431C-B03E-CC3BDA1B8702}"/>
          </ac:spMkLst>
        </pc:spChg>
        <pc:spChg chg="add mod">
          <ac:chgData name="Chris Mitchell" userId="7698eaff-15ef-4aaa-a9a1-be5b0bddb99a" providerId="ADAL" clId="{7ACC9585-ACDC-4453-93D4-9F5BCB829FB0}" dt="2021-10-15T18:07:07.853" v="3087"/>
          <ac:spMkLst>
            <pc:docMk/>
            <pc:sldMk cId="1180232696" sldId="2076138472"/>
            <ac:spMk id="100" creationId="{16E7C87A-54F4-4728-AAB1-B381AF78CD39}"/>
          </ac:spMkLst>
        </pc:spChg>
        <pc:grpChg chg="add mod">
          <ac:chgData name="Chris Mitchell" userId="7698eaff-15ef-4aaa-a9a1-be5b0bddb99a" providerId="ADAL" clId="{7ACC9585-ACDC-4453-93D4-9F5BCB829FB0}" dt="2021-10-15T18:07:07.853" v="3087"/>
          <ac:grpSpMkLst>
            <pc:docMk/>
            <pc:sldMk cId="1180232696" sldId="2076138472"/>
            <ac:grpSpMk id="33" creationId="{3AC8CB41-3E90-4C1E-A6AD-5830B47AE5B5}"/>
          </ac:grpSpMkLst>
        </pc:grpChg>
        <pc:grpChg chg="del">
          <ac:chgData name="Chris Mitchell" userId="7698eaff-15ef-4aaa-a9a1-be5b0bddb99a" providerId="ADAL" clId="{7ACC9585-ACDC-4453-93D4-9F5BCB829FB0}" dt="2021-10-15T18:06:40.592" v="3051" actId="478"/>
          <ac:grpSpMkLst>
            <pc:docMk/>
            <pc:sldMk cId="1180232696" sldId="2076138472"/>
            <ac:grpSpMk id="43" creationId="{6AD15DBE-00D3-5B47-BA43-3A2F873E0273}"/>
          </ac:grpSpMkLst>
        </pc:grpChg>
        <pc:grpChg chg="add mod">
          <ac:chgData name="Chris Mitchell" userId="7698eaff-15ef-4aaa-a9a1-be5b0bddb99a" providerId="ADAL" clId="{7ACC9585-ACDC-4453-93D4-9F5BCB829FB0}" dt="2021-10-15T18:07:07.853" v="3087"/>
          <ac:grpSpMkLst>
            <pc:docMk/>
            <pc:sldMk cId="1180232696" sldId="2076138472"/>
            <ac:grpSpMk id="47" creationId="{DBA0357B-0D5D-4653-B552-72484709105F}"/>
          </ac:grpSpMkLst>
        </pc:grpChg>
        <pc:grpChg chg="del">
          <ac:chgData name="Chris Mitchell" userId="7698eaff-15ef-4aaa-a9a1-be5b0bddb99a" providerId="ADAL" clId="{7ACC9585-ACDC-4453-93D4-9F5BCB829FB0}" dt="2021-10-15T18:06:40.592" v="3051" actId="478"/>
          <ac:grpSpMkLst>
            <pc:docMk/>
            <pc:sldMk cId="1180232696" sldId="2076138472"/>
            <ac:grpSpMk id="48" creationId="{10D59015-1A07-2644-8804-226C8225BC26}"/>
          </ac:grpSpMkLst>
        </pc:grpChg>
        <pc:grpChg chg="del">
          <ac:chgData name="Chris Mitchell" userId="7698eaff-15ef-4aaa-a9a1-be5b0bddb99a" providerId="ADAL" clId="{7ACC9585-ACDC-4453-93D4-9F5BCB829FB0}" dt="2021-10-15T18:06:40.592" v="3051" actId="478"/>
          <ac:grpSpMkLst>
            <pc:docMk/>
            <pc:sldMk cId="1180232696" sldId="2076138472"/>
            <ac:grpSpMk id="58" creationId="{C6E61B68-34D7-4C51-B655-00AF219C1DED}"/>
          </ac:grpSpMkLst>
        </pc:grpChg>
        <pc:grpChg chg="del">
          <ac:chgData name="Chris Mitchell" userId="7698eaff-15ef-4aaa-a9a1-be5b0bddb99a" providerId="ADAL" clId="{7ACC9585-ACDC-4453-93D4-9F5BCB829FB0}" dt="2021-10-15T18:06:40.592" v="3051" actId="478"/>
          <ac:grpSpMkLst>
            <pc:docMk/>
            <pc:sldMk cId="1180232696" sldId="2076138472"/>
            <ac:grpSpMk id="59" creationId="{80E0C68D-C8C0-4640-A581-FF69BA50F10C}"/>
          </ac:grpSpMkLst>
        </pc:grpChg>
        <pc:grpChg chg="add mod">
          <ac:chgData name="Chris Mitchell" userId="7698eaff-15ef-4aaa-a9a1-be5b0bddb99a" providerId="ADAL" clId="{7ACC9585-ACDC-4453-93D4-9F5BCB829FB0}" dt="2021-10-15T18:07:07.853" v="3087"/>
          <ac:grpSpMkLst>
            <pc:docMk/>
            <pc:sldMk cId="1180232696" sldId="2076138472"/>
            <ac:grpSpMk id="71" creationId="{0E070B66-7078-4408-AAFC-A7D12D43E89B}"/>
          </ac:grpSpMkLst>
        </pc:grpChg>
        <pc:picChg chg="del">
          <ac:chgData name="Chris Mitchell" userId="7698eaff-15ef-4aaa-a9a1-be5b0bddb99a" providerId="ADAL" clId="{7ACC9585-ACDC-4453-93D4-9F5BCB829FB0}" dt="2021-10-15T18:06:40.592" v="3051" actId="478"/>
          <ac:picMkLst>
            <pc:docMk/>
            <pc:sldMk cId="1180232696" sldId="2076138472"/>
            <ac:picMk id="4" creationId="{91924BFA-219A-4A6B-924D-493B1000F8D0}"/>
          </ac:picMkLst>
        </pc:picChg>
        <pc:picChg chg="del">
          <ac:chgData name="Chris Mitchell" userId="7698eaff-15ef-4aaa-a9a1-be5b0bddb99a" providerId="ADAL" clId="{7ACC9585-ACDC-4453-93D4-9F5BCB829FB0}" dt="2021-10-15T18:06:40.592" v="3051" actId="478"/>
          <ac:picMkLst>
            <pc:docMk/>
            <pc:sldMk cId="1180232696" sldId="2076138472"/>
            <ac:picMk id="7" creationId="{8F88C024-F4E8-4534-8268-62F5D235D26D}"/>
          </ac:picMkLst>
        </pc:picChg>
        <pc:picChg chg="del">
          <ac:chgData name="Chris Mitchell" userId="7698eaff-15ef-4aaa-a9a1-be5b0bddb99a" providerId="ADAL" clId="{7ACC9585-ACDC-4453-93D4-9F5BCB829FB0}" dt="2021-10-15T18:06:40.592" v="3051" actId="478"/>
          <ac:picMkLst>
            <pc:docMk/>
            <pc:sldMk cId="1180232696" sldId="2076138472"/>
            <ac:picMk id="10" creationId="{04AD5DC5-AB12-406D-B190-C131AFFEBFB2}"/>
          </ac:picMkLst>
        </pc:picChg>
        <pc:picChg chg="del">
          <ac:chgData name="Chris Mitchell" userId="7698eaff-15ef-4aaa-a9a1-be5b0bddb99a" providerId="ADAL" clId="{7ACC9585-ACDC-4453-93D4-9F5BCB829FB0}" dt="2021-10-15T18:06:40.592" v="3051" actId="478"/>
          <ac:picMkLst>
            <pc:docMk/>
            <pc:sldMk cId="1180232696" sldId="2076138472"/>
            <ac:picMk id="11" creationId="{6129159F-0996-4319-9411-287519B3F3A6}"/>
          </ac:picMkLst>
        </pc:picChg>
        <pc:picChg chg="del">
          <ac:chgData name="Chris Mitchell" userId="7698eaff-15ef-4aaa-a9a1-be5b0bddb99a" providerId="ADAL" clId="{7ACC9585-ACDC-4453-93D4-9F5BCB829FB0}" dt="2021-10-15T18:06:40.592" v="3051" actId="478"/>
          <ac:picMkLst>
            <pc:docMk/>
            <pc:sldMk cId="1180232696" sldId="2076138472"/>
            <ac:picMk id="12" creationId="{3E2E4B2C-2416-4C60-9D3D-5A936F02D74C}"/>
          </ac:picMkLst>
        </pc:picChg>
        <pc:picChg chg="del">
          <ac:chgData name="Chris Mitchell" userId="7698eaff-15ef-4aaa-a9a1-be5b0bddb99a" providerId="ADAL" clId="{7ACC9585-ACDC-4453-93D4-9F5BCB829FB0}" dt="2021-10-15T18:06:40.592" v="3051" actId="478"/>
          <ac:picMkLst>
            <pc:docMk/>
            <pc:sldMk cId="1180232696" sldId="2076138472"/>
            <ac:picMk id="13" creationId="{652762F4-F29E-458A-A6AD-751E940797EF}"/>
          </ac:picMkLst>
        </pc:picChg>
        <pc:picChg chg="del">
          <ac:chgData name="Chris Mitchell" userId="7698eaff-15ef-4aaa-a9a1-be5b0bddb99a" providerId="ADAL" clId="{7ACC9585-ACDC-4453-93D4-9F5BCB829FB0}" dt="2021-10-15T18:06:40.592" v="3051" actId="478"/>
          <ac:picMkLst>
            <pc:docMk/>
            <pc:sldMk cId="1180232696" sldId="2076138472"/>
            <ac:picMk id="14" creationId="{A2630A9B-EDA4-4916-BC48-15A249F2D580}"/>
          </ac:picMkLst>
        </pc:picChg>
        <pc:picChg chg="del">
          <ac:chgData name="Chris Mitchell" userId="7698eaff-15ef-4aaa-a9a1-be5b0bddb99a" providerId="ADAL" clId="{7ACC9585-ACDC-4453-93D4-9F5BCB829FB0}" dt="2021-10-15T18:06:40.592" v="3051" actId="478"/>
          <ac:picMkLst>
            <pc:docMk/>
            <pc:sldMk cId="1180232696" sldId="2076138472"/>
            <ac:picMk id="15" creationId="{D07055F0-BC65-4FC9-BA34-91CB2FA5D324}"/>
          </ac:picMkLst>
        </pc:picChg>
        <pc:picChg chg="del">
          <ac:chgData name="Chris Mitchell" userId="7698eaff-15ef-4aaa-a9a1-be5b0bddb99a" providerId="ADAL" clId="{7ACC9585-ACDC-4453-93D4-9F5BCB829FB0}" dt="2021-10-15T18:06:40.592" v="3051" actId="478"/>
          <ac:picMkLst>
            <pc:docMk/>
            <pc:sldMk cId="1180232696" sldId="2076138472"/>
            <ac:picMk id="16" creationId="{F74B5E41-5C8A-4242-8739-91C298BF3C5C}"/>
          </ac:picMkLst>
        </pc:picChg>
        <pc:cxnChg chg="mod">
          <ac:chgData name="Chris Mitchell" userId="7698eaff-15ef-4aaa-a9a1-be5b0bddb99a" providerId="ADAL" clId="{7ACC9585-ACDC-4453-93D4-9F5BCB829FB0}" dt="2021-10-15T18:07:07.853" v="3087"/>
          <ac:cxnSpMkLst>
            <pc:docMk/>
            <pc:sldMk cId="1180232696" sldId="2076138472"/>
            <ac:cxnSpMk id="42" creationId="{6570EBC5-50EC-4587-88D7-F7362DEE7112}"/>
          </ac:cxnSpMkLst>
        </pc:cxnChg>
        <pc:cxnChg chg="mod">
          <ac:chgData name="Chris Mitchell" userId="7698eaff-15ef-4aaa-a9a1-be5b0bddb99a" providerId="ADAL" clId="{7ACC9585-ACDC-4453-93D4-9F5BCB829FB0}" dt="2021-10-15T18:07:07.853" v="3087"/>
          <ac:cxnSpMkLst>
            <pc:docMk/>
            <pc:sldMk cId="1180232696" sldId="2076138472"/>
            <ac:cxnSpMk id="44" creationId="{7622A116-6FFF-4E78-8159-CFF612AE89B9}"/>
          </ac:cxnSpMkLst>
        </pc:cxnChg>
        <pc:cxnChg chg="mod">
          <ac:chgData name="Chris Mitchell" userId="7698eaff-15ef-4aaa-a9a1-be5b0bddb99a" providerId="ADAL" clId="{7ACC9585-ACDC-4453-93D4-9F5BCB829FB0}" dt="2021-10-15T18:07:07.853" v="3087"/>
          <ac:cxnSpMkLst>
            <pc:docMk/>
            <pc:sldMk cId="1180232696" sldId="2076138472"/>
            <ac:cxnSpMk id="65" creationId="{9AF5644F-33BE-4906-9E0C-78C8ACE31EDF}"/>
          </ac:cxnSpMkLst>
        </pc:cxnChg>
        <pc:cxnChg chg="mod">
          <ac:chgData name="Chris Mitchell" userId="7698eaff-15ef-4aaa-a9a1-be5b0bddb99a" providerId="ADAL" clId="{7ACC9585-ACDC-4453-93D4-9F5BCB829FB0}" dt="2021-10-15T18:07:07.853" v="3087"/>
          <ac:cxnSpMkLst>
            <pc:docMk/>
            <pc:sldMk cId="1180232696" sldId="2076138472"/>
            <ac:cxnSpMk id="66" creationId="{CE3D3B40-000A-4DE8-B145-64E7AAB3A304}"/>
          </ac:cxnSpMkLst>
        </pc:cxnChg>
        <pc:cxnChg chg="mod">
          <ac:chgData name="Chris Mitchell" userId="7698eaff-15ef-4aaa-a9a1-be5b0bddb99a" providerId="ADAL" clId="{7ACC9585-ACDC-4453-93D4-9F5BCB829FB0}" dt="2021-10-15T18:07:07.853" v="3087"/>
          <ac:cxnSpMkLst>
            <pc:docMk/>
            <pc:sldMk cId="1180232696" sldId="2076138472"/>
            <ac:cxnSpMk id="70" creationId="{DFBA0CB7-1813-4A4D-A706-05C1215A4578}"/>
          </ac:cxnSpMkLst>
        </pc:cxnChg>
        <pc:cxnChg chg="mod">
          <ac:chgData name="Chris Mitchell" userId="7698eaff-15ef-4aaa-a9a1-be5b0bddb99a" providerId="ADAL" clId="{7ACC9585-ACDC-4453-93D4-9F5BCB829FB0}" dt="2021-10-15T18:07:07.853" v="3087"/>
          <ac:cxnSpMkLst>
            <pc:docMk/>
            <pc:sldMk cId="1180232696" sldId="2076138472"/>
            <ac:cxnSpMk id="83" creationId="{866F4E36-02A0-4D85-9E84-3DAB339F4120}"/>
          </ac:cxnSpMkLst>
        </pc:cxnChg>
        <pc:cxnChg chg="mod">
          <ac:chgData name="Chris Mitchell" userId="7698eaff-15ef-4aaa-a9a1-be5b0bddb99a" providerId="ADAL" clId="{7ACC9585-ACDC-4453-93D4-9F5BCB829FB0}" dt="2021-10-15T18:07:07.853" v="3087"/>
          <ac:cxnSpMkLst>
            <pc:docMk/>
            <pc:sldMk cId="1180232696" sldId="2076138472"/>
            <ac:cxnSpMk id="85" creationId="{5C71CA51-8672-4EE5-A49C-61F56DD535CF}"/>
          </ac:cxnSpMkLst>
        </pc:cxnChg>
        <pc:cxnChg chg="mod">
          <ac:chgData name="Chris Mitchell" userId="7698eaff-15ef-4aaa-a9a1-be5b0bddb99a" providerId="ADAL" clId="{7ACC9585-ACDC-4453-93D4-9F5BCB829FB0}" dt="2021-10-15T18:07:07.853" v="3087"/>
          <ac:cxnSpMkLst>
            <pc:docMk/>
            <pc:sldMk cId="1180232696" sldId="2076138472"/>
            <ac:cxnSpMk id="91" creationId="{43D85381-25DF-43BC-8412-EF207D0F2F1D}"/>
          </ac:cxnSpMkLst>
        </pc:cxnChg>
        <pc:cxnChg chg="mod">
          <ac:chgData name="Chris Mitchell" userId="7698eaff-15ef-4aaa-a9a1-be5b0bddb99a" providerId="ADAL" clId="{7ACC9585-ACDC-4453-93D4-9F5BCB829FB0}" dt="2021-10-15T18:07:07.853" v="3087"/>
          <ac:cxnSpMkLst>
            <pc:docMk/>
            <pc:sldMk cId="1180232696" sldId="2076138472"/>
            <ac:cxnSpMk id="92" creationId="{BB2C2D2E-EC65-4770-B0A6-66B6509B0589}"/>
          </ac:cxnSpMkLst>
        </pc:cxnChg>
        <pc:cxnChg chg="add mod">
          <ac:chgData name="Chris Mitchell" userId="7698eaff-15ef-4aaa-a9a1-be5b0bddb99a" providerId="ADAL" clId="{7ACC9585-ACDC-4453-93D4-9F5BCB829FB0}" dt="2021-10-15T18:07:07.853" v="3087"/>
          <ac:cxnSpMkLst>
            <pc:docMk/>
            <pc:sldMk cId="1180232696" sldId="2076138472"/>
            <ac:cxnSpMk id="96" creationId="{8DBA56CE-0E5B-4C16-8768-8367D5707DF2}"/>
          </ac:cxnSpMkLst>
        </pc:cxnChg>
        <pc:cxnChg chg="add mod">
          <ac:chgData name="Chris Mitchell" userId="7698eaff-15ef-4aaa-a9a1-be5b0bddb99a" providerId="ADAL" clId="{7ACC9585-ACDC-4453-93D4-9F5BCB829FB0}" dt="2021-10-15T18:07:07.853" v="3087"/>
          <ac:cxnSpMkLst>
            <pc:docMk/>
            <pc:sldMk cId="1180232696" sldId="2076138472"/>
            <ac:cxnSpMk id="101" creationId="{4C3DD7E2-874D-42B8-9E7E-AAF4087959E4}"/>
          </ac:cxnSpMkLst>
        </pc:cxnChg>
        <pc:cxnChg chg="add mod">
          <ac:chgData name="Chris Mitchell" userId="7698eaff-15ef-4aaa-a9a1-be5b0bddb99a" providerId="ADAL" clId="{7ACC9585-ACDC-4453-93D4-9F5BCB829FB0}" dt="2021-10-15T18:07:07.853" v="3087"/>
          <ac:cxnSpMkLst>
            <pc:docMk/>
            <pc:sldMk cId="1180232696" sldId="2076138472"/>
            <ac:cxnSpMk id="102" creationId="{1CA823A1-A2B3-4F51-A14A-3F8EDD50F02A}"/>
          </ac:cxnSpMkLst>
        </pc:cxnChg>
      </pc:sldChg>
      <pc:sldChg chg="addSp delSp modSp add mod">
        <pc:chgData name="Chris Mitchell" userId="7698eaff-15ef-4aaa-a9a1-be5b0bddb99a" providerId="ADAL" clId="{7ACC9585-ACDC-4453-93D4-9F5BCB829FB0}" dt="2021-10-20T16:46:54.916" v="3856" actId="20577"/>
        <pc:sldMkLst>
          <pc:docMk/>
          <pc:sldMk cId="1514919807" sldId="2076138473"/>
        </pc:sldMkLst>
        <pc:spChg chg="mod">
          <ac:chgData name="Chris Mitchell" userId="7698eaff-15ef-4aaa-a9a1-be5b0bddb99a" providerId="ADAL" clId="{7ACC9585-ACDC-4453-93D4-9F5BCB829FB0}" dt="2021-10-15T18:15:56.592" v="3110" actId="20577"/>
          <ac:spMkLst>
            <pc:docMk/>
            <pc:sldMk cId="1514919807" sldId="2076138473"/>
            <ac:spMk id="2" creationId="{C3536114-7639-2C47-9E26-94C45434FDF1}"/>
          </ac:spMkLst>
        </pc:spChg>
        <pc:spChg chg="del">
          <ac:chgData name="Chris Mitchell" userId="7698eaff-15ef-4aaa-a9a1-be5b0bddb99a" providerId="ADAL" clId="{7ACC9585-ACDC-4453-93D4-9F5BCB829FB0}" dt="2021-10-15T18:17:12.939" v="3192" actId="478"/>
          <ac:spMkLst>
            <pc:docMk/>
            <pc:sldMk cId="1514919807" sldId="2076138473"/>
            <ac:spMk id="3" creationId="{514699CA-6E43-8C47-BB3B-CC3DCD976BEB}"/>
          </ac:spMkLst>
        </pc:spChg>
        <pc:spChg chg="del">
          <ac:chgData name="Chris Mitchell" userId="7698eaff-15ef-4aaa-a9a1-be5b0bddb99a" providerId="ADAL" clId="{7ACC9585-ACDC-4453-93D4-9F5BCB829FB0}" dt="2021-10-15T18:17:19.579" v="3193" actId="478"/>
          <ac:spMkLst>
            <pc:docMk/>
            <pc:sldMk cId="1514919807" sldId="2076138473"/>
            <ac:spMk id="4" creationId="{38B99A0D-77CA-744D-93D7-F76F58CD6387}"/>
          </ac:spMkLst>
        </pc:spChg>
        <pc:spChg chg="mod">
          <ac:chgData name="Chris Mitchell" userId="7698eaff-15ef-4aaa-a9a1-be5b0bddb99a" providerId="ADAL" clId="{7ACC9585-ACDC-4453-93D4-9F5BCB829FB0}" dt="2021-10-15T18:19:16.257" v="3336" actId="20577"/>
          <ac:spMkLst>
            <pc:docMk/>
            <pc:sldMk cId="1514919807" sldId="2076138473"/>
            <ac:spMk id="5" creationId="{D70B4EF1-9981-6F4A-877C-86F22F4F1B8B}"/>
          </ac:spMkLst>
        </pc:spChg>
        <pc:spChg chg="mod">
          <ac:chgData name="Chris Mitchell" userId="7698eaff-15ef-4aaa-a9a1-be5b0bddb99a" providerId="ADAL" clId="{7ACC9585-ACDC-4453-93D4-9F5BCB829FB0}" dt="2021-10-20T16:46:20.558" v="3774" actId="20577"/>
          <ac:spMkLst>
            <pc:docMk/>
            <pc:sldMk cId="1514919807" sldId="2076138473"/>
            <ac:spMk id="6" creationId="{129246AE-BB69-494B-8D36-723CE87F350F}"/>
          </ac:spMkLst>
        </pc:spChg>
        <pc:spChg chg="del">
          <ac:chgData name="Chris Mitchell" userId="7698eaff-15ef-4aaa-a9a1-be5b0bddb99a" providerId="ADAL" clId="{7ACC9585-ACDC-4453-93D4-9F5BCB829FB0}" dt="2021-10-15T18:17:19.579" v="3193" actId="478"/>
          <ac:spMkLst>
            <pc:docMk/>
            <pc:sldMk cId="1514919807" sldId="2076138473"/>
            <ac:spMk id="7" creationId="{DB798626-3F16-DF42-80C0-F36C1DA51037}"/>
          </ac:spMkLst>
        </pc:spChg>
        <pc:spChg chg="del">
          <ac:chgData name="Chris Mitchell" userId="7698eaff-15ef-4aaa-a9a1-be5b0bddb99a" providerId="ADAL" clId="{7ACC9585-ACDC-4453-93D4-9F5BCB829FB0}" dt="2021-10-15T18:17:19.579" v="3193" actId="478"/>
          <ac:spMkLst>
            <pc:docMk/>
            <pc:sldMk cId="1514919807" sldId="2076138473"/>
            <ac:spMk id="8" creationId="{74258151-C825-554A-A95A-5C9A11D3D9A3}"/>
          </ac:spMkLst>
        </pc:spChg>
        <pc:spChg chg="mod">
          <ac:chgData name="Chris Mitchell" userId="7698eaff-15ef-4aaa-a9a1-be5b0bddb99a" providerId="ADAL" clId="{7ACC9585-ACDC-4453-93D4-9F5BCB829FB0}" dt="2021-10-20T16:45:14.482" v="3685" actId="20577"/>
          <ac:spMkLst>
            <pc:docMk/>
            <pc:sldMk cId="1514919807" sldId="2076138473"/>
            <ac:spMk id="9" creationId="{BD0C6322-A026-4148-B717-B2AA58A90166}"/>
          </ac:spMkLst>
        </pc:spChg>
        <pc:spChg chg="mod">
          <ac:chgData name="Chris Mitchell" userId="7698eaff-15ef-4aaa-a9a1-be5b0bddb99a" providerId="ADAL" clId="{7ACC9585-ACDC-4453-93D4-9F5BCB829FB0}" dt="2021-10-20T16:46:54.916" v="3856" actId="20577"/>
          <ac:spMkLst>
            <pc:docMk/>
            <pc:sldMk cId="1514919807" sldId="2076138473"/>
            <ac:spMk id="10" creationId="{D3E0D82D-791D-9248-B0EB-28A8A348D84C}"/>
          </ac:spMkLst>
        </pc:spChg>
        <pc:spChg chg="del">
          <ac:chgData name="Chris Mitchell" userId="7698eaff-15ef-4aaa-a9a1-be5b0bddb99a" providerId="ADAL" clId="{7ACC9585-ACDC-4453-93D4-9F5BCB829FB0}" dt="2021-10-15T18:17:19.579" v="3193" actId="478"/>
          <ac:spMkLst>
            <pc:docMk/>
            <pc:sldMk cId="1514919807" sldId="2076138473"/>
            <ac:spMk id="11" creationId="{2FA107AF-D602-F148-A279-A576DF3534CD}"/>
          </ac:spMkLst>
        </pc:spChg>
        <pc:spChg chg="del">
          <ac:chgData name="Chris Mitchell" userId="7698eaff-15ef-4aaa-a9a1-be5b0bddb99a" providerId="ADAL" clId="{7ACC9585-ACDC-4453-93D4-9F5BCB829FB0}" dt="2021-10-15T18:17:19.579" v="3193" actId="478"/>
          <ac:spMkLst>
            <pc:docMk/>
            <pc:sldMk cId="1514919807" sldId="2076138473"/>
            <ac:spMk id="12" creationId="{68219E39-4D8F-B041-B4CC-8818FEBF4450}"/>
          </ac:spMkLst>
        </pc:spChg>
        <pc:spChg chg="mod">
          <ac:chgData name="Chris Mitchell" userId="7698eaff-15ef-4aaa-a9a1-be5b0bddb99a" providerId="ADAL" clId="{7ACC9585-ACDC-4453-93D4-9F5BCB829FB0}" dt="2021-10-15T18:21:00.299" v="3502" actId="20577"/>
          <ac:spMkLst>
            <pc:docMk/>
            <pc:sldMk cId="1514919807" sldId="2076138473"/>
            <ac:spMk id="13" creationId="{350DF6A7-ECBB-5444-8EBE-7C12D8746CE6}"/>
          </ac:spMkLst>
        </pc:spChg>
        <pc:spChg chg="mod">
          <ac:chgData name="Chris Mitchell" userId="7698eaff-15ef-4aaa-a9a1-be5b0bddb99a" providerId="ADAL" clId="{7ACC9585-ACDC-4453-93D4-9F5BCB829FB0}" dt="2021-10-20T16:46:41.999" v="3855" actId="20577"/>
          <ac:spMkLst>
            <pc:docMk/>
            <pc:sldMk cId="1514919807" sldId="2076138473"/>
            <ac:spMk id="14" creationId="{0892CA4C-30DB-C541-AEC1-DD5E00A71854}"/>
          </ac:spMkLst>
        </pc:spChg>
        <pc:spChg chg="add del mod">
          <ac:chgData name="Chris Mitchell" userId="7698eaff-15ef-4aaa-a9a1-be5b0bddb99a" providerId="ADAL" clId="{7ACC9585-ACDC-4453-93D4-9F5BCB829FB0}" dt="2021-10-15T18:17:19.579" v="3193" actId="478"/>
          <ac:spMkLst>
            <pc:docMk/>
            <pc:sldMk cId="1514919807" sldId="2076138473"/>
            <ac:spMk id="16" creationId="{4A9EADAF-B05F-4EE6-8A11-D6FB92486713}"/>
          </ac:spMkLst>
        </pc:spChg>
        <pc:spChg chg="add del mod">
          <ac:chgData name="Chris Mitchell" userId="7698eaff-15ef-4aaa-a9a1-be5b0bddb99a" providerId="ADAL" clId="{7ACC9585-ACDC-4453-93D4-9F5BCB829FB0}" dt="2021-10-15T18:17:24.034" v="3194" actId="478"/>
          <ac:spMkLst>
            <pc:docMk/>
            <pc:sldMk cId="1514919807" sldId="2076138473"/>
            <ac:spMk id="18" creationId="{7D69F7C6-3386-45B1-B3F3-78A6AE4010E7}"/>
          </ac:spMkLst>
        </pc:spChg>
        <pc:spChg chg="add del mod">
          <ac:chgData name="Chris Mitchell" userId="7698eaff-15ef-4aaa-a9a1-be5b0bddb99a" providerId="ADAL" clId="{7ACC9585-ACDC-4453-93D4-9F5BCB829FB0}" dt="2021-10-15T18:17:24.034" v="3194" actId="478"/>
          <ac:spMkLst>
            <pc:docMk/>
            <pc:sldMk cId="1514919807" sldId="2076138473"/>
            <ac:spMk id="20" creationId="{A85D4C1C-8E46-4F23-A833-8292CE7BC2BE}"/>
          </ac:spMkLst>
        </pc:spChg>
        <pc:spChg chg="add del mod">
          <ac:chgData name="Chris Mitchell" userId="7698eaff-15ef-4aaa-a9a1-be5b0bddb99a" providerId="ADAL" clId="{7ACC9585-ACDC-4453-93D4-9F5BCB829FB0}" dt="2021-10-15T18:17:24.034" v="3194" actId="478"/>
          <ac:spMkLst>
            <pc:docMk/>
            <pc:sldMk cId="1514919807" sldId="2076138473"/>
            <ac:spMk id="22" creationId="{A3FB7B47-CAED-48B3-B7BD-3C295DAA6956}"/>
          </ac:spMkLst>
        </pc:spChg>
        <pc:spChg chg="add del mod">
          <ac:chgData name="Chris Mitchell" userId="7698eaff-15ef-4aaa-a9a1-be5b0bddb99a" providerId="ADAL" clId="{7ACC9585-ACDC-4453-93D4-9F5BCB829FB0}" dt="2021-10-15T18:17:24.034" v="3194" actId="478"/>
          <ac:spMkLst>
            <pc:docMk/>
            <pc:sldMk cId="1514919807" sldId="2076138473"/>
            <ac:spMk id="24" creationId="{0BE13BE4-D7AD-4249-8BE1-2AB980748F85}"/>
          </ac:spMkLst>
        </pc:spChg>
        <pc:spChg chg="add del mod">
          <ac:chgData name="Chris Mitchell" userId="7698eaff-15ef-4aaa-a9a1-be5b0bddb99a" providerId="ADAL" clId="{7ACC9585-ACDC-4453-93D4-9F5BCB829FB0}" dt="2021-10-15T18:17:24.034" v="3194" actId="478"/>
          <ac:spMkLst>
            <pc:docMk/>
            <pc:sldMk cId="1514919807" sldId="2076138473"/>
            <ac:spMk id="26" creationId="{6A2C7594-9A7D-4889-8928-1EE403A7C4C8}"/>
          </ac:spMkLst>
        </pc:spChg>
      </pc:sldChg>
      <pc:sldChg chg="addSp delSp modSp add mod modAnim modShow modNotesTx">
        <pc:chgData name="Chris Mitchell" userId="7698eaff-15ef-4aaa-a9a1-be5b0bddb99a" providerId="ADAL" clId="{7ACC9585-ACDC-4453-93D4-9F5BCB829FB0}" dt="2021-10-21T14:13:21.853" v="10174" actId="729"/>
        <pc:sldMkLst>
          <pc:docMk/>
          <pc:sldMk cId="601946139" sldId="2076138474"/>
        </pc:sldMkLst>
        <pc:spChg chg="mod">
          <ac:chgData name="Chris Mitchell" userId="7698eaff-15ef-4aaa-a9a1-be5b0bddb99a" providerId="ADAL" clId="{7ACC9585-ACDC-4453-93D4-9F5BCB829FB0}" dt="2021-10-15T18:25:50.728" v="3656" actId="20577"/>
          <ac:spMkLst>
            <pc:docMk/>
            <pc:sldMk cId="601946139" sldId="2076138474"/>
            <ac:spMk id="2" creationId="{A532F90B-C85B-BB4C-AFA1-2BAE8CA1FAE5}"/>
          </ac:spMkLst>
        </pc:spChg>
        <pc:spChg chg="add mod">
          <ac:chgData name="Chris Mitchell" userId="7698eaff-15ef-4aaa-a9a1-be5b0bddb99a" providerId="ADAL" clId="{7ACC9585-ACDC-4453-93D4-9F5BCB829FB0}" dt="2021-10-15T18:25:44.654" v="3653"/>
          <ac:spMkLst>
            <pc:docMk/>
            <pc:sldMk cId="601946139" sldId="2076138474"/>
            <ac:spMk id="58" creationId="{2952D47C-8C3D-4246-A39C-939F90B67113}"/>
          </ac:spMkLst>
        </pc:spChg>
        <pc:spChg chg="add mod">
          <ac:chgData name="Chris Mitchell" userId="7698eaff-15ef-4aaa-a9a1-be5b0bddb99a" providerId="ADAL" clId="{7ACC9585-ACDC-4453-93D4-9F5BCB829FB0}" dt="2021-10-15T18:25:44.654" v="3653"/>
          <ac:spMkLst>
            <pc:docMk/>
            <pc:sldMk cId="601946139" sldId="2076138474"/>
            <ac:spMk id="59" creationId="{A55B490B-B796-4085-B04A-7CC57CF78220}"/>
          </ac:spMkLst>
        </pc:spChg>
        <pc:spChg chg="add mod">
          <ac:chgData name="Chris Mitchell" userId="7698eaff-15ef-4aaa-a9a1-be5b0bddb99a" providerId="ADAL" clId="{7ACC9585-ACDC-4453-93D4-9F5BCB829FB0}" dt="2021-10-15T18:25:44.654" v="3653"/>
          <ac:spMkLst>
            <pc:docMk/>
            <pc:sldMk cId="601946139" sldId="2076138474"/>
            <ac:spMk id="61" creationId="{9AAD736F-DBC5-4636-90FE-161D30239A88}"/>
          </ac:spMkLst>
        </pc:spChg>
        <pc:spChg chg="add mod">
          <ac:chgData name="Chris Mitchell" userId="7698eaff-15ef-4aaa-a9a1-be5b0bddb99a" providerId="ADAL" clId="{7ACC9585-ACDC-4453-93D4-9F5BCB829FB0}" dt="2021-10-15T18:25:44.654" v="3653"/>
          <ac:spMkLst>
            <pc:docMk/>
            <pc:sldMk cId="601946139" sldId="2076138474"/>
            <ac:spMk id="62" creationId="{B0C5A0D4-B0DD-4A48-82CD-171BA9F8B43F}"/>
          </ac:spMkLst>
        </pc:spChg>
        <pc:spChg chg="add mod">
          <ac:chgData name="Chris Mitchell" userId="7698eaff-15ef-4aaa-a9a1-be5b0bddb99a" providerId="ADAL" clId="{7ACC9585-ACDC-4453-93D4-9F5BCB829FB0}" dt="2021-10-15T18:25:44.654" v="3653"/>
          <ac:spMkLst>
            <pc:docMk/>
            <pc:sldMk cId="601946139" sldId="2076138474"/>
            <ac:spMk id="78" creationId="{D7DA4637-E0A4-4565-B7B9-76CE4C4C828B}"/>
          </ac:spMkLst>
        </pc:spChg>
        <pc:spChg chg="add mod">
          <ac:chgData name="Chris Mitchell" userId="7698eaff-15ef-4aaa-a9a1-be5b0bddb99a" providerId="ADAL" clId="{7ACC9585-ACDC-4453-93D4-9F5BCB829FB0}" dt="2021-10-15T18:25:44.654" v="3653"/>
          <ac:spMkLst>
            <pc:docMk/>
            <pc:sldMk cId="601946139" sldId="2076138474"/>
            <ac:spMk id="84" creationId="{1E8B86BF-2FB6-42DC-91C1-D7704BD62134}"/>
          </ac:spMkLst>
        </pc:spChg>
        <pc:spChg chg="add mod">
          <ac:chgData name="Chris Mitchell" userId="7698eaff-15ef-4aaa-a9a1-be5b0bddb99a" providerId="ADAL" clId="{7ACC9585-ACDC-4453-93D4-9F5BCB829FB0}" dt="2021-10-15T18:25:44.654" v="3653"/>
          <ac:spMkLst>
            <pc:docMk/>
            <pc:sldMk cId="601946139" sldId="2076138474"/>
            <ac:spMk id="86" creationId="{CF51344C-3988-47EA-8776-BC45931E4A7C}"/>
          </ac:spMkLst>
        </pc:spChg>
        <pc:spChg chg="add mod">
          <ac:chgData name="Chris Mitchell" userId="7698eaff-15ef-4aaa-a9a1-be5b0bddb99a" providerId="ADAL" clId="{7ACC9585-ACDC-4453-93D4-9F5BCB829FB0}" dt="2021-10-15T18:25:44.654" v="3653"/>
          <ac:spMkLst>
            <pc:docMk/>
            <pc:sldMk cId="601946139" sldId="2076138474"/>
            <ac:spMk id="88" creationId="{ED36135E-46A3-4837-9B4C-2B2993B5B866}"/>
          </ac:spMkLst>
        </pc:spChg>
        <pc:spChg chg="del">
          <ac:chgData name="Chris Mitchell" userId="7698eaff-15ef-4aaa-a9a1-be5b0bddb99a" providerId="ADAL" clId="{7ACC9585-ACDC-4453-93D4-9F5BCB829FB0}" dt="2021-10-15T18:25:27.315" v="3650" actId="478"/>
          <ac:spMkLst>
            <pc:docMk/>
            <pc:sldMk cId="601946139" sldId="2076138474"/>
            <ac:spMk id="93" creationId="{7E9F4FF7-DAB3-4D15-A6B7-EDAE6C8BCA07}"/>
          </ac:spMkLst>
        </pc:spChg>
        <pc:spChg chg="del">
          <ac:chgData name="Chris Mitchell" userId="7698eaff-15ef-4aaa-a9a1-be5b0bddb99a" providerId="ADAL" clId="{7ACC9585-ACDC-4453-93D4-9F5BCB829FB0}" dt="2021-10-15T18:25:27.315" v="3650" actId="478"/>
          <ac:spMkLst>
            <pc:docMk/>
            <pc:sldMk cId="601946139" sldId="2076138474"/>
            <ac:spMk id="94" creationId="{C0B94DE5-B85F-4982-B964-9DE07F8210B9}"/>
          </ac:spMkLst>
        </pc:spChg>
        <pc:spChg chg="del">
          <ac:chgData name="Chris Mitchell" userId="7698eaff-15ef-4aaa-a9a1-be5b0bddb99a" providerId="ADAL" clId="{7ACC9585-ACDC-4453-93D4-9F5BCB829FB0}" dt="2021-10-15T18:25:27.315" v="3650" actId="478"/>
          <ac:spMkLst>
            <pc:docMk/>
            <pc:sldMk cId="601946139" sldId="2076138474"/>
            <ac:spMk id="95" creationId="{AF74C590-23A1-42BC-BF40-11822FD896EA}"/>
          </ac:spMkLst>
        </pc:spChg>
        <pc:spChg chg="del">
          <ac:chgData name="Chris Mitchell" userId="7698eaff-15ef-4aaa-a9a1-be5b0bddb99a" providerId="ADAL" clId="{7ACC9585-ACDC-4453-93D4-9F5BCB829FB0}" dt="2021-10-15T18:25:27.315" v="3650" actId="478"/>
          <ac:spMkLst>
            <pc:docMk/>
            <pc:sldMk cId="601946139" sldId="2076138474"/>
            <ac:spMk id="97" creationId="{CD967A46-E6A8-4401-B5DA-1582C08EC1AE}"/>
          </ac:spMkLst>
        </pc:spChg>
        <pc:spChg chg="del">
          <ac:chgData name="Chris Mitchell" userId="7698eaff-15ef-4aaa-a9a1-be5b0bddb99a" providerId="ADAL" clId="{7ACC9585-ACDC-4453-93D4-9F5BCB829FB0}" dt="2021-10-15T18:25:27.315" v="3650" actId="478"/>
          <ac:spMkLst>
            <pc:docMk/>
            <pc:sldMk cId="601946139" sldId="2076138474"/>
            <ac:spMk id="98" creationId="{4058BDCA-C10C-4CC5-BE94-C2EAED331428}"/>
          </ac:spMkLst>
        </pc:spChg>
        <pc:spChg chg="del">
          <ac:chgData name="Chris Mitchell" userId="7698eaff-15ef-4aaa-a9a1-be5b0bddb99a" providerId="ADAL" clId="{7ACC9585-ACDC-4453-93D4-9F5BCB829FB0}" dt="2021-10-15T18:25:27.315" v="3650" actId="478"/>
          <ac:spMkLst>
            <pc:docMk/>
            <pc:sldMk cId="601946139" sldId="2076138474"/>
            <ac:spMk id="99" creationId="{59BDBEF3-4D72-431C-B03E-CC3BDA1B8702}"/>
          </ac:spMkLst>
        </pc:spChg>
        <pc:spChg chg="del">
          <ac:chgData name="Chris Mitchell" userId="7698eaff-15ef-4aaa-a9a1-be5b0bddb99a" providerId="ADAL" clId="{7ACC9585-ACDC-4453-93D4-9F5BCB829FB0}" dt="2021-10-15T18:25:27.315" v="3650" actId="478"/>
          <ac:spMkLst>
            <pc:docMk/>
            <pc:sldMk cId="601946139" sldId="2076138474"/>
            <ac:spMk id="100" creationId="{16E7C87A-54F4-4728-AAB1-B381AF78CD39}"/>
          </ac:spMkLst>
        </pc:spChg>
        <pc:spChg chg="add mod">
          <ac:chgData name="Chris Mitchell" userId="7698eaff-15ef-4aaa-a9a1-be5b0bddb99a" providerId="ADAL" clId="{7ACC9585-ACDC-4453-93D4-9F5BCB829FB0}" dt="2021-10-15T18:25:44.654" v="3653"/>
          <ac:spMkLst>
            <pc:docMk/>
            <pc:sldMk cId="601946139" sldId="2076138474"/>
            <ac:spMk id="103" creationId="{8C7BB7D7-A176-432A-9D6D-604E5F63FCFB}"/>
          </ac:spMkLst>
        </pc:spChg>
        <pc:spChg chg="add mod">
          <ac:chgData name="Chris Mitchell" userId="7698eaff-15ef-4aaa-a9a1-be5b0bddb99a" providerId="ADAL" clId="{7ACC9585-ACDC-4453-93D4-9F5BCB829FB0}" dt="2021-10-15T18:25:44.654" v="3653"/>
          <ac:spMkLst>
            <pc:docMk/>
            <pc:sldMk cId="601946139" sldId="2076138474"/>
            <ac:spMk id="104" creationId="{6D122A8F-5053-4E63-8BD6-EC9A57DC1C4D}"/>
          </ac:spMkLst>
        </pc:spChg>
        <pc:spChg chg="add mod">
          <ac:chgData name="Chris Mitchell" userId="7698eaff-15ef-4aaa-a9a1-be5b0bddb99a" providerId="ADAL" clId="{7ACC9585-ACDC-4453-93D4-9F5BCB829FB0}" dt="2021-10-15T18:25:44.654" v="3653"/>
          <ac:spMkLst>
            <pc:docMk/>
            <pc:sldMk cId="601946139" sldId="2076138474"/>
            <ac:spMk id="105" creationId="{C645326F-DADD-42A2-9956-017E705A31A1}"/>
          </ac:spMkLst>
        </pc:spChg>
        <pc:spChg chg="add mod">
          <ac:chgData name="Chris Mitchell" userId="7698eaff-15ef-4aaa-a9a1-be5b0bddb99a" providerId="ADAL" clId="{7ACC9585-ACDC-4453-93D4-9F5BCB829FB0}" dt="2021-10-15T18:25:44.654" v="3653"/>
          <ac:spMkLst>
            <pc:docMk/>
            <pc:sldMk cId="601946139" sldId="2076138474"/>
            <ac:spMk id="106" creationId="{3AB6FF3C-D210-46F4-AB41-3BD51794D34E}"/>
          </ac:spMkLst>
        </pc:spChg>
        <pc:spChg chg="add mod">
          <ac:chgData name="Chris Mitchell" userId="7698eaff-15ef-4aaa-a9a1-be5b0bddb99a" providerId="ADAL" clId="{7ACC9585-ACDC-4453-93D4-9F5BCB829FB0}" dt="2021-10-15T18:25:44.654" v="3653"/>
          <ac:spMkLst>
            <pc:docMk/>
            <pc:sldMk cId="601946139" sldId="2076138474"/>
            <ac:spMk id="107" creationId="{E15AAFAD-414A-4BBC-9C8C-FD9309D60513}"/>
          </ac:spMkLst>
        </pc:spChg>
        <pc:spChg chg="add mod">
          <ac:chgData name="Chris Mitchell" userId="7698eaff-15ef-4aaa-a9a1-be5b0bddb99a" providerId="ADAL" clId="{7ACC9585-ACDC-4453-93D4-9F5BCB829FB0}" dt="2021-10-15T18:25:44.654" v="3653"/>
          <ac:spMkLst>
            <pc:docMk/>
            <pc:sldMk cId="601946139" sldId="2076138474"/>
            <ac:spMk id="110" creationId="{5B2AD41F-2DFA-491B-BC6C-BD31C1AC1BBF}"/>
          </ac:spMkLst>
        </pc:spChg>
        <pc:spChg chg="add mod">
          <ac:chgData name="Chris Mitchell" userId="7698eaff-15ef-4aaa-a9a1-be5b0bddb99a" providerId="ADAL" clId="{7ACC9585-ACDC-4453-93D4-9F5BCB829FB0}" dt="2021-10-15T18:25:44.654" v="3653"/>
          <ac:spMkLst>
            <pc:docMk/>
            <pc:sldMk cId="601946139" sldId="2076138474"/>
            <ac:spMk id="111" creationId="{F2245398-6EE7-4E76-BC63-125B2D1966D0}"/>
          </ac:spMkLst>
        </pc:spChg>
        <pc:spChg chg="mod">
          <ac:chgData name="Chris Mitchell" userId="7698eaff-15ef-4aaa-a9a1-be5b0bddb99a" providerId="ADAL" clId="{7ACC9585-ACDC-4453-93D4-9F5BCB829FB0}" dt="2021-10-15T18:25:44.654" v="3653"/>
          <ac:spMkLst>
            <pc:docMk/>
            <pc:sldMk cId="601946139" sldId="2076138474"/>
            <ac:spMk id="119" creationId="{1E57341A-B417-49EC-AF09-EB70194D05C7}"/>
          </ac:spMkLst>
        </pc:spChg>
        <pc:spChg chg="mod">
          <ac:chgData name="Chris Mitchell" userId="7698eaff-15ef-4aaa-a9a1-be5b0bddb99a" providerId="ADAL" clId="{7ACC9585-ACDC-4453-93D4-9F5BCB829FB0}" dt="2021-10-15T18:25:44.654" v="3653"/>
          <ac:spMkLst>
            <pc:docMk/>
            <pc:sldMk cId="601946139" sldId="2076138474"/>
            <ac:spMk id="124" creationId="{532C9193-9A55-43F0-9C3A-2228E146A5D1}"/>
          </ac:spMkLst>
        </pc:spChg>
        <pc:spChg chg="mod">
          <ac:chgData name="Chris Mitchell" userId="7698eaff-15ef-4aaa-a9a1-be5b0bddb99a" providerId="ADAL" clId="{7ACC9585-ACDC-4453-93D4-9F5BCB829FB0}" dt="2021-10-15T18:25:44.654" v="3653"/>
          <ac:spMkLst>
            <pc:docMk/>
            <pc:sldMk cId="601946139" sldId="2076138474"/>
            <ac:spMk id="125" creationId="{B6EDC41A-D9AD-408F-81DD-6839F936BA4C}"/>
          </ac:spMkLst>
        </pc:spChg>
        <pc:spChg chg="mod">
          <ac:chgData name="Chris Mitchell" userId="7698eaff-15ef-4aaa-a9a1-be5b0bddb99a" providerId="ADAL" clId="{7ACC9585-ACDC-4453-93D4-9F5BCB829FB0}" dt="2021-10-15T18:25:44.654" v="3653"/>
          <ac:spMkLst>
            <pc:docMk/>
            <pc:sldMk cId="601946139" sldId="2076138474"/>
            <ac:spMk id="127" creationId="{E11C5796-6335-4320-AB71-9E1CA53148CB}"/>
          </ac:spMkLst>
        </pc:spChg>
        <pc:spChg chg="mod">
          <ac:chgData name="Chris Mitchell" userId="7698eaff-15ef-4aaa-a9a1-be5b0bddb99a" providerId="ADAL" clId="{7ACC9585-ACDC-4453-93D4-9F5BCB829FB0}" dt="2021-10-15T18:25:44.654" v="3653"/>
          <ac:spMkLst>
            <pc:docMk/>
            <pc:sldMk cId="601946139" sldId="2076138474"/>
            <ac:spMk id="128" creationId="{4CC0385B-42B7-44EF-9073-F1FB92BC39C2}"/>
          </ac:spMkLst>
        </pc:spChg>
        <pc:spChg chg="mod">
          <ac:chgData name="Chris Mitchell" userId="7698eaff-15ef-4aaa-a9a1-be5b0bddb99a" providerId="ADAL" clId="{7ACC9585-ACDC-4453-93D4-9F5BCB829FB0}" dt="2021-10-15T18:25:44.654" v="3653"/>
          <ac:spMkLst>
            <pc:docMk/>
            <pc:sldMk cId="601946139" sldId="2076138474"/>
            <ac:spMk id="130" creationId="{592094D3-3F06-49DE-BF9C-F210D9FE4DF2}"/>
          </ac:spMkLst>
        </pc:spChg>
        <pc:spChg chg="mod">
          <ac:chgData name="Chris Mitchell" userId="7698eaff-15ef-4aaa-a9a1-be5b0bddb99a" providerId="ADAL" clId="{7ACC9585-ACDC-4453-93D4-9F5BCB829FB0}" dt="2021-10-15T18:25:44.654" v="3653"/>
          <ac:spMkLst>
            <pc:docMk/>
            <pc:sldMk cId="601946139" sldId="2076138474"/>
            <ac:spMk id="131" creationId="{557E75D4-A78B-4720-B604-F05F010EED00}"/>
          </ac:spMkLst>
        </pc:spChg>
        <pc:spChg chg="mod">
          <ac:chgData name="Chris Mitchell" userId="7698eaff-15ef-4aaa-a9a1-be5b0bddb99a" providerId="ADAL" clId="{7ACC9585-ACDC-4453-93D4-9F5BCB829FB0}" dt="2021-10-15T18:25:44.654" v="3653"/>
          <ac:spMkLst>
            <pc:docMk/>
            <pc:sldMk cId="601946139" sldId="2076138474"/>
            <ac:spMk id="134" creationId="{2F4E7071-9624-41B8-834F-34B2A77C84DE}"/>
          </ac:spMkLst>
        </pc:spChg>
        <pc:spChg chg="mod">
          <ac:chgData name="Chris Mitchell" userId="7698eaff-15ef-4aaa-a9a1-be5b0bddb99a" providerId="ADAL" clId="{7ACC9585-ACDC-4453-93D4-9F5BCB829FB0}" dt="2021-10-15T18:25:44.654" v="3653"/>
          <ac:spMkLst>
            <pc:docMk/>
            <pc:sldMk cId="601946139" sldId="2076138474"/>
            <ac:spMk id="139" creationId="{6D130C40-E2E3-4038-BF57-74EB22CF962B}"/>
          </ac:spMkLst>
        </pc:spChg>
        <pc:spChg chg="mod">
          <ac:chgData name="Chris Mitchell" userId="7698eaff-15ef-4aaa-a9a1-be5b0bddb99a" providerId="ADAL" clId="{7ACC9585-ACDC-4453-93D4-9F5BCB829FB0}" dt="2021-10-15T18:25:44.654" v="3653"/>
          <ac:spMkLst>
            <pc:docMk/>
            <pc:sldMk cId="601946139" sldId="2076138474"/>
            <ac:spMk id="144" creationId="{6EBDE670-8F96-4CC3-B09B-8B4DFC513104}"/>
          </ac:spMkLst>
        </pc:spChg>
        <pc:spChg chg="mod">
          <ac:chgData name="Chris Mitchell" userId="7698eaff-15ef-4aaa-a9a1-be5b0bddb99a" providerId="ADAL" clId="{7ACC9585-ACDC-4453-93D4-9F5BCB829FB0}" dt="2021-10-15T18:25:44.654" v="3653"/>
          <ac:spMkLst>
            <pc:docMk/>
            <pc:sldMk cId="601946139" sldId="2076138474"/>
            <ac:spMk id="145" creationId="{C3C4A823-0F7A-431D-9467-602A02FE8E7A}"/>
          </ac:spMkLst>
        </pc:spChg>
        <pc:spChg chg="mod">
          <ac:chgData name="Chris Mitchell" userId="7698eaff-15ef-4aaa-a9a1-be5b0bddb99a" providerId="ADAL" clId="{7ACC9585-ACDC-4453-93D4-9F5BCB829FB0}" dt="2021-10-15T18:25:44.654" v="3653"/>
          <ac:spMkLst>
            <pc:docMk/>
            <pc:sldMk cId="601946139" sldId="2076138474"/>
            <ac:spMk id="147" creationId="{3A4229F8-BBAE-4131-9E24-87DB49323D87}"/>
          </ac:spMkLst>
        </pc:spChg>
        <pc:spChg chg="mod">
          <ac:chgData name="Chris Mitchell" userId="7698eaff-15ef-4aaa-a9a1-be5b0bddb99a" providerId="ADAL" clId="{7ACC9585-ACDC-4453-93D4-9F5BCB829FB0}" dt="2021-10-15T18:25:44.654" v="3653"/>
          <ac:spMkLst>
            <pc:docMk/>
            <pc:sldMk cId="601946139" sldId="2076138474"/>
            <ac:spMk id="148" creationId="{BDB8DB60-CE46-4284-97D1-451B6B9B9DD8}"/>
          </ac:spMkLst>
        </pc:spChg>
        <pc:spChg chg="mod">
          <ac:chgData name="Chris Mitchell" userId="7698eaff-15ef-4aaa-a9a1-be5b0bddb99a" providerId="ADAL" clId="{7ACC9585-ACDC-4453-93D4-9F5BCB829FB0}" dt="2021-10-15T18:25:44.654" v="3653"/>
          <ac:spMkLst>
            <pc:docMk/>
            <pc:sldMk cId="601946139" sldId="2076138474"/>
            <ac:spMk id="150" creationId="{7441127A-0D84-4293-A3BE-D86BED132A38}"/>
          </ac:spMkLst>
        </pc:spChg>
        <pc:spChg chg="mod">
          <ac:chgData name="Chris Mitchell" userId="7698eaff-15ef-4aaa-a9a1-be5b0bddb99a" providerId="ADAL" clId="{7ACC9585-ACDC-4453-93D4-9F5BCB829FB0}" dt="2021-10-15T18:25:44.654" v="3653"/>
          <ac:spMkLst>
            <pc:docMk/>
            <pc:sldMk cId="601946139" sldId="2076138474"/>
            <ac:spMk id="151" creationId="{90ED7C87-6D7A-4228-BD7F-8209E40E336E}"/>
          </ac:spMkLst>
        </pc:spChg>
        <pc:spChg chg="mod">
          <ac:chgData name="Chris Mitchell" userId="7698eaff-15ef-4aaa-a9a1-be5b0bddb99a" providerId="ADAL" clId="{7ACC9585-ACDC-4453-93D4-9F5BCB829FB0}" dt="2021-10-15T18:25:44.654" v="3653"/>
          <ac:spMkLst>
            <pc:docMk/>
            <pc:sldMk cId="601946139" sldId="2076138474"/>
            <ac:spMk id="154" creationId="{4BB7B85A-0A08-4EFD-AA11-C14CB414E513}"/>
          </ac:spMkLst>
        </pc:spChg>
        <pc:spChg chg="mod">
          <ac:chgData name="Chris Mitchell" userId="7698eaff-15ef-4aaa-a9a1-be5b0bddb99a" providerId="ADAL" clId="{7ACC9585-ACDC-4453-93D4-9F5BCB829FB0}" dt="2021-10-15T18:25:44.654" v="3653"/>
          <ac:spMkLst>
            <pc:docMk/>
            <pc:sldMk cId="601946139" sldId="2076138474"/>
            <ac:spMk id="159" creationId="{27DF0F9E-919A-4324-9B07-6373A4A429C9}"/>
          </ac:spMkLst>
        </pc:spChg>
        <pc:spChg chg="mod">
          <ac:chgData name="Chris Mitchell" userId="7698eaff-15ef-4aaa-a9a1-be5b0bddb99a" providerId="ADAL" clId="{7ACC9585-ACDC-4453-93D4-9F5BCB829FB0}" dt="2021-10-15T18:25:44.654" v="3653"/>
          <ac:spMkLst>
            <pc:docMk/>
            <pc:sldMk cId="601946139" sldId="2076138474"/>
            <ac:spMk id="160" creationId="{C3685F79-7A5B-44C5-A1DF-4739FE20E2A0}"/>
          </ac:spMkLst>
        </pc:spChg>
        <pc:spChg chg="mod">
          <ac:chgData name="Chris Mitchell" userId="7698eaff-15ef-4aaa-a9a1-be5b0bddb99a" providerId="ADAL" clId="{7ACC9585-ACDC-4453-93D4-9F5BCB829FB0}" dt="2021-10-15T18:25:44.654" v="3653"/>
          <ac:spMkLst>
            <pc:docMk/>
            <pc:sldMk cId="601946139" sldId="2076138474"/>
            <ac:spMk id="162" creationId="{234AAA77-85CD-4595-A663-0D459C20C0A1}"/>
          </ac:spMkLst>
        </pc:spChg>
        <pc:spChg chg="mod">
          <ac:chgData name="Chris Mitchell" userId="7698eaff-15ef-4aaa-a9a1-be5b0bddb99a" providerId="ADAL" clId="{7ACC9585-ACDC-4453-93D4-9F5BCB829FB0}" dt="2021-10-15T18:25:44.654" v="3653"/>
          <ac:spMkLst>
            <pc:docMk/>
            <pc:sldMk cId="601946139" sldId="2076138474"/>
            <ac:spMk id="163" creationId="{F6A038C3-2B10-4BC6-A5DD-C9BDB724C507}"/>
          </ac:spMkLst>
        </pc:spChg>
        <pc:spChg chg="mod">
          <ac:chgData name="Chris Mitchell" userId="7698eaff-15ef-4aaa-a9a1-be5b0bddb99a" providerId="ADAL" clId="{7ACC9585-ACDC-4453-93D4-9F5BCB829FB0}" dt="2021-10-15T18:25:44.654" v="3653"/>
          <ac:spMkLst>
            <pc:docMk/>
            <pc:sldMk cId="601946139" sldId="2076138474"/>
            <ac:spMk id="165" creationId="{67F0358D-FDF1-40A1-9C61-55212BAA4C93}"/>
          </ac:spMkLst>
        </pc:spChg>
        <pc:spChg chg="mod">
          <ac:chgData name="Chris Mitchell" userId="7698eaff-15ef-4aaa-a9a1-be5b0bddb99a" providerId="ADAL" clId="{7ACC9585-ACDC-4453-93D4-9F5BCB829FB0}" dt="2021-10-15T18:25:44.654" v="3653"/>
          <ac:spMkLst>
            <pc:docMk/>
            <pc:sldMk cId="601946139" sldId="2076138474"/>
            <ac:spMk id="166" creationId="{FC865251-26EF-48D4-AED4-012068FF75AD}"/>
          </ac:spMkLst>
        </pc:spChg>
        <pc:spChg chg="mod">
          <ac:chgData name="Chris Mitchell" userId="7698eaff-15ef-4aaa-a9a1-be5b0bddb99a" providerId="ADAL" clId="{7ACC9585-ACDC-4453-93D4-9F5BCB829FB0}" dt="2021-10-15T18:25:44.654" v="3653"/>
          <ac:spMkLst>
            <pc:docMk/>
            <pc:sldMk cId="601946139" sldId="2076138474"/>
            <ac:spMk id="169" creationId="{6E4FD708-18AC-408F-A41D-0960A5103291}"/>
          </ac:spMkLst>
        </pc:spChg>
        <pc:spChg chg="mod">
          <ac:chgData name="Chris Mitchell" userId="7698eaff-15ef-4aaa-a9a1-be5b0bddb99a" providerId="ADAL" clId="{7ACC9585-ACDC-4453-93D4-9F5BCB829FB0}" dt="2021-10-15T18:25:44.654" v="3653"/>
          <ac:spMkLst>
            <pc:docMk/>
            <pc:sldMk cId="601946139" sldId="2076138474"/>
            <ac:spMk id="174" creationId="{F3F6F8CA-D809-45F9-95C2-13B42CCB653F}"/>
          </ac:spMkLst>
        </pc:spChg>
        <pc:spChg chg="mod">
          <ac:chgData name="Chris Mitchell" userId="7698eaff-15ef-4aaa-a9a1-be5b0bddb99a" providerId="ADAL" clId="{7ACC9585-ACDC-4453-93D4-9F5BCB829FB0}" dt="2021-10-15T18:25:44.654" v="3653"/>
          <ac:spMkLst>
            <pc:docMk/>
            <pc:sldMk cId="601946139" sldId="2076138474"/>
            <ac:spMk id="175" creationId="{EBD716F6-2FF1-433D-99D2-CAFC6F520BD3}"/>
          </ac:spMkLst>
        </pc:spChg>
        <pc:spChg chg="mod">
          <ac:chgData name="Chris Mitchell" userId="7698eaff-15ef-4aaa-a9a1-be5b0bddb99a" providerId="ADAL" clId="{7ACC9585-ACDC-4453-93D4-9F5BCB829FB0}" dt="2021-10-15T18:25:44.654" v="3653"/>
          <ac:spMkLst>
            <pc:docMk/>
            <pc:sldMk cId="601946139" sldId="2076138474"/>
            <ac:spMk id="177" creationId="{8F1D225C-38B4-4BB0-A7B0-A3442776EE8E}"/>
          </ac:spMkLst>
        </pc:spChg>
        <pc:spChg chg="mod">
          <ac:chgData name="Chris Mitchell" userId="7698eaff-15ef-4aaa-a9a1-be5b0bddb99a" providerId="ADAL" clId="{7ACC9585-ACDC-4453-93D4-9F5BCB829FB0}" dt="2021-10-15T18:25:44.654" v="3653"/>
          <ac:spMkLst>
            <pc:docMk/>
            <pc:sldMk cId="601946139" sldId="2076138474"/>
            <ac:spMk id="178" creationId="{5C28DFF2-B1F3-4101-8FD5-B30F0F783531}"/>
          </ac:spMkLst>
        </pc:spChg>
        <pc:spChg chg="mod">
          <ac:chgData name="Chris Mitchell" userId="7698eaff-15ef-4aaa-a9a1-be5b0bddb99a" providerId="ADAL" clId="{7ACC9585-ACDC-4453-93D4-9F5BCB829FB0}" dt="2021-10-15T18:25:44.654" v="3653"/>
          <ac:spMkLst>
            <pc:docMk/>
            <pc:sldMk cId="601946139" sldId="2076138474"/>
            <ac:spMk id="180" creationId="{47D22D7A-50C3-4216-A112-91D9171DCA4D}"/>
          </ac:spMkLst>
        </pc:spChg>
        <pc:spChg chg="mod">
          <ac:chgData name="Chris Mitchell" userId="7698eaff-15ef-4aaa-a9a1-be5b0bddb99a" providerId="ADAL" clId="{7ACC9585-ACDC-4453-93D4-9F5BCB829FB0}" dt="2021-10-15T18:25:44.654" v="3653"/>
          <ac:spMkLst>
            <pc:docMk/>
            <pc:sldMk cId="601946139" sldId="2076138474"/>
            <ac:spMk id="181" creationId="{6C629836-8D00-45A0-B9FD-144A37A725BA}"/>
          </ac:spMkLst>
        </pc:spChg>
        <pc:grpChg chg="del">
          <ac:chgData name="Chris Mitchell" userId="7698eaff-15ef-4aaa-a9a1-be5b0bddb99a" providerId="ADAL" clId="{7ACC9585-ACDC-4453-93D4-9F5BCB829FB0}" dt="2021-10-15T18:25:27.315" v="3650" actId="478"/>
          <ac:grpSpMkLst>
            <pc:docMk/>
            <pc:sldMk cId="601946139" sldId="2076138474"/>
            <ac:grpSpMk id="33" creationId="{3AC8CB41-3E90-4C1E-A6AD-5830B47AE5B5}"/>
          </ac:grpSpMkLst>
        </pc:grpChg>
        <pc:grpChg chg="del">
          <ac:chgData name="Chris Mitchell" userId="7698eaff-15ef-4aaa-a9a1-be5b0bddb99a" providerId="ADAL" clId="{7ACC9585-ACDC-4453-93D4-9F5BCB829FB0}" dt="2021-10-15T18:25:27.315" v="3650" actId="478"/>
          <ac:grpSpMkLst>
            <pc:docMk/>
            <pc:sldMk cId="601946139" sldId="2076138474"/>
            <ac:grpSpMk id="47" creationId="{DBA0357B-0D5D-4653-B552-72484709105F}"/>
          </ac:grpSpMkLst>
        </pc:grpChg>
        <pc:grpChg chg="del">
          <ac:chgData name="Chris Mitchell" userId="7698eaff-15ef-4aaa-a9a1-be5b0bddb99a" providerId="ADAL" clId="{7ACC9585-ACDC-4453-93D4-9F5BCB829FB0}" dt="2021-10-15T18:25:27.315" v="3650" actId="478"/>
          <ac:grpSpMkLst>
            <pc:docMk/>
            <pc:sldMk cId="601946139" sldId="2076138474"/>
            <ac:grpSpMk id="71" creationId="{0E070B66-7078-4408-AAFC-A7D12D43E89B}"/>
          </ac:grpSpMkLst>
        </pc:grpChg>
        <pc:grpChg chg="add mod">
          <ac:chgData name="Chris Mitchell" userId="7698eaff-15ef-4aaa-a9a1-be5b0bddb99a" providerId="ADAL" clId="{7ACC9585-ACDC-4453-93D4-9F5BCB829FB0}" dt="2021-10-15T18:25:44.654" v="3653"/>
          <ac:grpSpMkLst>
            <pc:docMk/>
            <pc:sldMk cId="601946139" sldId="2076138474"/>
            <ac:grpSpMk id="118" creationId="{A9EC467A-D277-4BF4-8291-8F127A36E74D}"/>
          </ac:grpSpMkLst>
        </pc:grpChg>
        <pc:grpChg chg="mod">
          <ac:chgData name="Chris Mitchell" userId="7698eaff-15ef-4aaa-a9a1-be5b0bddb99a" providerId="ADAL" clId="{7ACC9585-ACDC-4453-93D4-9F5BCB829FB0}" dt="2021-10-15T18:25:44.654" v="3653"/>
          <ac:grpSpMkLst>
            <pc:docMk/>
            <pc:sldMk cId="601946139" sldId="2076138474"/>
            <ac:grpSpMk id="120" creationId="{50BA55E1-8D0C-499C-B482-CA64EC065BA3}"/>
          </ac:grpSpMkLst>
        </pc:grpChg>
        <pc:grpChg chg="mod">
          <ac:chgData name="Chris Mitchell" userId="7698eaff-15ef-4aaa-a9a1-be5b0bddb99a" providerId="ADAL" clId="{7ACC9585-ACDC-4453-93D4-9F5BCB829FB0}" dt="2021-10-15T18:25:44.654" v="3653"/>
          <ac:grpSpMkLst>
            <pc:docMk/>
            <pc:sldMk cId="601946139" sldId="2076138474"/>
            <ac:grpSpMk id="121" creationId="{5843A898-2BC8-4D4B-B28C-8B229A4E4873}"/>
          </ac:grpSpMkLst>
        </pc:grpChg>
        <pc:grpChg chg="mod">
          <ac:chgData name="Chris Mitchell" userId="7698eaff-15ef-4aaa-a9a1-be5b0bddb99a" providerId="ADAL" clId="{7ACC9585-ACDC-4453-93D4-9F5BCB829FB0}" dt="2021-10-15T18:25:44.654" v="3653"/>
          <ac:grpSpMkLst>
            <pc:docMk/>
            <pc:sldMk cId="601946139" sldId="2076138474"/>
            <ac:grpSpMk id="122" creationId="{D897D1A9-01C6-43BD-9618-F76EC7F12358}"/>
          </ac:grpSpMkLst>
        </pc:grpChg>
        <pc:grpChg chg="mod">
          <ac:chgData name="Chris Mitchell" userId="7698eaff-15ef-4aaa-a9a1-be5b0bddb99a" providerId="ADAL" clId="{7ACC9585-ACDC-4453-93D4-9F5BCB829FB0}" dt="2021-10-15T18:25:44.654" v="3653"/>
          <ac:grpSpMkLst>
            <pc:docMk/>
            <pc:sldMk cId="601946139" sldId="2076138474"/>
            <ac:grpSpMk id="123" creationId="{31090F30-1203-48E7-B362-EC8E1C0B5A10}"/>
          </ac:grpSpMkLst>
        </pc:grpChg>
        <pc:grpChg chg="add mod">
          <ac:chgData name="Chris Mitchell" userId="7698eaff-15ef-4aaa-a9a1-be5b0bddb99a" providerId="ADAL" clId="{7ACC9585-ACDC-4453-93D4-9F5BCB829FB0}" dt="2021-10-15T18:25:44.654" v="3653"/>
          <ac:grpSpMkLst>
            <pc:docMk/>
            <pc:sldMk cId="601946139" sldId="2076138474"/>
            <ac:grpSpMk id="133" creationId="{6491D8B5-CE39-4FC1-AF89-11100345DDCA}"/>
          </ac:grpSpMkLst>
        </pc:grpChg>
        <pc:grpChg chg="mod">
          <ac:chgData name="Chris Mitchell" userId="7698eaff-15ef-4aaa-a9a1-be5b0bddb99a" providerId="ADAL" clId="{7ACC9585-ACDC-4453-93D4-9F5BCB829FB0}" dt="2021-10-15T18:25:44.654" v="3653"/>
          <ac:grpSpMkLst>
            <pc:docMk/>
            <pc:sldMk cId="601946139" sldId="2076138474"/>
            <ac:grpSpMk id="135" creationId="{9BEE976F-B4F6-4900-BE13-505645522AB1}"/>
          </ac:grpSpMkLst>
        </pc:grpChg>
        <pc:grpChg chg="add mod">
          <ac:chgData name="Chris Mitchell" userId="7698eaff-15ef-4aaa-a9a1-be5b0bddb99a" providerId="ADAL" clId="{7ACC9585-ACDC-4453-93D4-9F5BCB829FB0}" dt="2021-10-15T18:25:44.654" v="3653"/>
          <ac:grpSpMkLst>
            <pc:docMk/>
            <pc:sldMk cId="601946139" sldId="2076138474"/>
            <ac:grpSpMk id="138" creationId="{C4EC3106-F55C-436A-A870-51AAE54E2333}"/>
          </ac:grpSpMkLst>
        </pc:grpChg>
        <pc:grpChg chg="mod">
          <ac:chgData name="Chris Mitchell" userId="7698eaff-15ef-4aaa-a9a1-be5b0bddb99a" providerId="ADAL" clId="{7ACC9585-ACDC-4453-93D4-9F5BCB829FB0}" dt="2021-10-15T18:25:44.654" v="3653"/>
          <ac:grpSpMkLst>
            <pc:docMk/>
            <pc:sldMk cId="601946139" sldId="2076138474"/>
            <ac:grpSpMk id="140" creationId="{1DC4E535-D678-4627-8DF5-DC067264E961}"/>
          </ac:grpSpMkLst>
        </pc:grpChg>
        <pc:grpChg chg="mod">
          <ac:chgData name="Chris Mitchell" userId="7698eaff-15ef-4aaa-a9a1-be5b0bddb99a" providerId="ADAL" clId="{7ACC9585-ACDC-4453-93D4-9F5BCB829FB0}" dt="2021-10-15T18:25:44.654" v="3653"/>
          <ac:grpSpMkLst>
            <pc:docMk/>
            <pc:sldMk cId="601946139" sldId="2076138474"/>
            <ac:grpSpMk id="141" creationId="{40574045-F3AF-4FFD-97F4-6EBFCDEEAE84}"/>
          </ac:grpSpMkLst>
        </pc:grpChg>
        <pc:grpChg chg="mod">
          <ac:chgData name="Chris Mitchell" userId="7698eaff-15ef-4aaa-a9a1-be5b0bddb99a" providerId="ADAL" clId="{7ACC9585-ACDC-4453-93D4-9F5BCB829FB0}" dt="2021-10-15T18:25:44.654" v="3653"/>
          <ac:grpSpMkLst>
            <pc:docMk/>
            <pc:sldMk cId="601946139" sldId="2076138474"/>
            <ac:grpSpMk id="142" creationId="{62A21882-4469-4AA8-A394-095BF74A4FA9}"/>
          </ac:grpSpMkLst>
        </pc:grpChg>
        <pc:grpChg chg="mod">
          <ac:chgData name="Chris Mitchell" userId="7698eaff-15ef-4aaa-a9a1-be5b0bddb99a" providerId="ADAL" clId="{7ACC9585-ACDC-4453-93D4-9F5BCB829FB0}" dt="2021-10-15T18:25:44.654" v="3653"/>
          <ac:grpSpMkLst>
            <pc:docMk/>
            <pc:sldMk cId="601946139" sldId="2076138474"/>
            <ac:grpSpMk id="143" creationId="{19B044E4-5E5C-4110-BBD8-FE8D2D515060}"/>
          </ac:grpSpMkLst>
        </pc:grpChg>
        <pc:grpChg chg="add mod">
          <ac:chgData name="Chris Mitchell" userId="7698eaff-15ef-4aaa-a9a1-be5b0bddb99a" providerId="ADAL" clId="{7ACC9585-ACDC-4453-93D4-9F5BCB829FB0}" dt="2021-10-15T18:25:44.654" v="3653"/>
          <ac:grpSpMkLst>
            <pc:docMk/>
            <pc:sldMk cId="601946139" sldId="2076138474"/>
            <ac:grpSpMk id="153" creationId="{FDD126AD-FBE5-419C-8642-3BBEA9114D76}"/>
          </ac:grpSpMkLst>
        </pc:grpChg>
        <pc:grpChg chg="mod">
          <ac:chgData name="Chris Mitchell" userId="7698eaff-15ef-4aaa-a9a1-be5b0bddb99a" providerId="ADAL" clId="{7ACC9585-ACDC-4453-93D4-9F5BCB829FB0}" dt="2021-10-15T18:25:44.654" v="3653"/>
          <ac:grpSpMkLst>
            <pc:docMk/>
            <pc:sldMk cId="601946139" sldId="2076138474"/>
            <ac:grpSpMk id="155" creationId="{0D1A4D8A-BCF9-4DB7-A326-6FDA27E27C96}"/>
          </ac:grpSpMkLst>
        </pc:grpChg>
        <pc:grpChg chg="mod">
          <ac:chgData name="Chris Mitchell" userId="7698eaff-15ef-4aaa-a9a1-be5b0bddb99a" providerId="ADAL" clId="{7ACC9585-ACDC-4453-93D4-9F5BCB829FB0}" dt="2021-10-15T18:25:44.654" v="3653"/>
          <ac:grpSpMkLst>
            <pc:docMk/>
            <pc:sldMk cId="601946139" sldId="2076138474"/>
            <ac:grpSpMk id="156" creationId="{084E39D9-BCF2-487A-97B5-EF73C89A0DCF}"/>
          </ac:grpSpMkLst>
        </pc:grpChg>
        <pc:grpChg chg="mod">
          <ac:chgData name="Chris Mitchell" userId="7698eaff-15ef-4aaa-a9a1-be5b0bddb99a" providerId="ADAL" clId="{7ACC9585-ACDC-4453-93D4-9F5BCB829FB0}" dt="2021-10-15T18:25:44.654" v="3653"/>
          <ac:grpSpMkLst>
            <pc:docMk/>
            <pc:sldMk cId="601946139" sldId="2076138474"/>
            <ac:grpSpMk id="157" creationId="{C913017D-8ACC-4D3C-A72F-BB0DB9450DE2}"/>
          </ac:grpSpMkLst>
        </pc:grpChg>
        <pc:grpChg chg="mod">
          <ac:chgData name="Chris Mitchell" userId="7698eaff-15ef-4aaa-a9a1-be5b0bddb99a" providerId="ADAL" clId="{7ACC9585-ACDC-4453-93D4-9F5BCB829FB0}" dt="2021-10-15T18:25:44.654" v="3653"/>
          <ac:grpSpMkLst>
            <pc:docMk/>
            <pc:sldMk cId="601946139" sldId="2076138474"/>
            <ac:grpSpMk id="158" creationId="{F8490BE3-4167-4746-B44B-90C7D94C3C2F}"/>
          </ac:grpSpMkLst>
        </pc:grpChg>
        <pc:grpChg chg="add mod">
          <ac:chgData name="Chris Mitchell" userId="7698eaff-15ef-4aaa-a9a1-be5b0bddb99a" providerId="ADAL" clId="{7ACC9585-ACDC-4453-93D4-9F5BCB829FB0}" dt="2021-10-15T18:25:44.654" v="3653"/>
          <ac:grpSpMkLst>
            <pc:docMk/>
            <pc:sldMk cId="601946139" sldId="2076138474"/>
            <ac:grpSpMk id="168" creationId="{E0DE7EFF-C85A-40CB-9517-38CEEA2BA15D}"/>
          </ac:grpSpMkLst>
        </pc:grpChg>
        <pc:grpChg chg="mod">
          <ac:chgData name="Chris Mitchell" userId="7698eaff-15ef-4aaa-a9a1-be5b0bddb99a" providerId="ADAL" clId="{7ACC9585-ACDC-4453-93D4-9F5BCB829FB0}" dt="2021-10-15T18:25:44.654" v="3653"/>
          <ac:grpSpMkLst>
            <pc:docMk/>
            <pc:sldMk cId="601946139" sldId="2076138474"/>
            <ac:grpSpMk id="170" creationId="{64E60A75-29D7-483F-9B74-46E1B6E8159F}"/>
          </ac:grpSpMkLst>
        </pc:grpChg>
        <pc:grpChg chg="mod">
          <ac:chgData name="Chris Mitchell" userId="7698eaff-15ef-4aaa-a9a1-be5b0bddb99a" providerId="ADAL" clId="{7ACC9585-ACDC-4453-93D4-9F5BCB829FB0}" dt="2021-10-15T18:25:44.654" v="3653"/>
          <ac:grpSpMkLst>
            <pc:docMk/>
            <pc:sldMk cId="601946139" sldId="2076138474"/>
            <ac:grpSpMk id="171" creationId="{E067A7D6-4D47-43EB-B079-19D160C321E9}"/>
          </ac:grpSpMkLst>
        </pc:grpChg>
        <pc:grpChg chg="mod">
          <ac:chgData name="Chris Mitchell" userId="7698eaff-15ef-4aaa-a9a1-be5b0bddb99a" providerId="ADAL" clId="{7ACC9585-ACDC-4453-93D4-9F5BCB829FB0}" dt="2021-10-15T18:25:44.654" v="3653"/>
          <ac:grpSpMkLst>
            <pc:docMk/>
            <pc:sldMk cId="601946139" sldId="2076138474"/>
            <ac:grpSpMk id="172" creationId="{E53F076E-DE23-4810-880D-52B728F7EF6A}"/>
          </ac:grpSpMkLst>
        </pc:grpChg>
        <pc:grpChg chg="mod">
          <ac:chgData name="Chris Mitchell" userId="7698eaff-15ef-4aaa-a9a1-be5b0bddb99a" providerId="ADAL" clId="{7ACC9585-ACDC-4453-93D4-9F5BCB829FB0}" dt="2021-10-15T18:25:44.654" v="3653"/>
          <ac:grpSpMkLst>
            <pc:docMk/>
            <pc:sldMk cId="601946139" sldId="2076138474"/>
            <ac:grpSpMk id="173" creationId="{96790553-79AA-412E-9445-5A3DD9830FE5}"/>
          </ac:grpSpMkLst>
        </pc:grpChg>
        <pc:cxnChg chg="del">
          <ac:chgData name="Chris Mitchell" userId="7698eaff-15ef-4aaa-a9a1-be5b0bddb99a" providerId="ADAL" clId="{7ACC9585-ACDC-4453-93D4-9F5BCB829FB0}" dt="2021-10-15T18:25:27.315" v="3650" actId="478"/>
          <ac:cxnSpMkLst>
            <pc:docMk/>
            <pc:sldMk cId="601946139" sldId="2076138474"/>
            <ac:cxnSpMk id="96" creationId="{8DBA56CE-0E5B-4C16-8768-8367D5707DF2}"/>
          </ac:cxnSpMkLst>
        </pc:cxnChg>
        <pc:cxnChg chg="del">
          <ac:chgData name="Chris Mitchell" userId="7698eaff-15ef-4aaa-a9a1-be5b0bddb99a" providerId="ADAL" clId="{7ACC9585-ACDC-4453-93D4-9F5BCB829FB0}" dt="2021-10-15T18:25:27.315" v="3650" actId="478"/>
          <ac:cxnSpMkLst>
            <pc:docMk/>
            <pc:sldMk cId="601946139" sldId="2076138474"/>
            <ac:cxnSpMk id="101" creationId="{4C3DD7E2-874D-42B8-9E7E-AAF4087959E4}"/>
          </ac:cxnSpMkLst>
        </pc:cxnChg>
        <pc:cxnChg chg="del">
          <ac:chgData name="Chris Mitchell" userId="7698eaff-15ef-4aaa-a9a1-be5b0bddb99a" providerId="ADAL" clId="{7ACC9585-ACDC-4453-93D4-9F5BCB829FB0}" dt="2021-10-15T18:25:27.315" v="3650" actId="478"/>
          <ac:cxnSpMkLst>
            <pc:docMk/>
            <pc:sldMk cId="601946139" sldId="2076138474"/>
            <ac:cxnSpMk id="102" creationId="{1CA823A1-A2B3-4F51-A14A-3F8EDD50F02A}"/>
          </ac:cxnSpMkLst>
        </pc:cxnChg>
        <pc:cxnChg chg="add mod">
          <ac:chgData name="Chris Mitchell" userId="7698eaff-15ef-4aaa-a9a1-be5b0bddb99a" providerId="ADAL" clId="{7ACC9585-ACDC-4453-93D4-9F5BCB829FB0}" dt="2021-10-15T18:25:44.654" v="3653"/>
          <ac:cxnSpMkLst>
            <pc:docMk/>
            <pc:sldMk cId="601946139" sldId="2076138474"/>
            <ac:cxnSpMk id="108" creationId="{35C14036-742A-4B14-A159-EE9D432CB24F}"/>
          </ac:cxnSpMkLst>
        </pc:cxnChg>
        <pc:cxnChg chg="add mod">
          <ac:chgData name="Chris Mitchell" userId="7698eaff-15ef-4aaa-a9a1-be5b0bddb99a" providerId="ADAL" clId="{7ACC9585-ACDC-4453-93D4-9F5BCB829FB0}" dt="2021-10-15T18:25:44.654" v="3653"/>
          <ac:cxnSpMkLst>
            <pc:docMk/>
            <pc:sldMk cId="601946139" sldId="2076138474"/>
            <ac:cxnSpMk id="109" creationId="{46B448B4-925C-4CFE-BD53-571F84DB89A4}"/>
          </ac:cxnSpMkLst>
        </pc:cxnChg>
        <pc:cxnChg chg="add mod">
          <ac:chgData name="Chris Mitchell" userId="7698eaff-15ef-4aaa-a9a1-be5b0bddb99a" providerId="ADAL" clId="{7ACC9585-ACDC-4453-93D4-9F5BCB829FB0}" dt="2021-10-15T18:25:44.654" v="3653"/>
          <ac:cxnSpMkLst>
            <pc:docMk/>
            <pc:sldMk cId="601946139" sldId="2076138474"/>
            <ac:cxnSpMk id="112" creationId="{B0B22741-49C2-4FD6-BA91-7732BC14031E}"/>
          </ac:cxnSpMkLst>
        </pc:cxnChg>
        <pc:cxnChg chg="add mod">
          <ac:chgData name="Chris Mitchell" userId="7698eaff-15ef-4aaa-a9a1-be5b0bddb99a" providerId="ADAL" clId="{7ACC9585-ACDC-4453-93D4-9F5BCB829FB0}" dt="2021-10-15T18:25:44.654" v="3653"/>
          <ac:cxnSpMkLst>
            <pc:docMk/>
            <pc:sldMk cId="601946139" sldId="2076138474"/>
            <ac:cxnSpMk id="113" creationId="{3B11B7CC-4EB4-41FC-88BB-DDBF21DD13EA}"/>
          </ac:cxnSpMkLst>
        </pc:cxnChg>
        <pc:cxnChg chg="add mod">
          <ac:chgData name="Chris Mitchell" userId="7698eaff-15ef-4aaa-a9a1-be5b0bddb99a" providerId="ADAL" clId="{7ACC9585-ACDC-4453-93D4-9F5BCB829FB0}" dt="2021-10-15T18:25:44.654" v="3653"/>
          <ac:cxnSpMkLst>
            <pc:docMk/>
            <pc:sldMk cId="601946139" sldId="2076138474"/>
            <ac:cxnSpMk id="114" creationId="{A7D86E3B-D778-411F-A12E-4B52A074DF0D}"/>
          </ac:cxnSpMkLst>
        </pc:cxnChg>
        <pc:cxnChg chg="add mod">
          <ac:chgData name="Chris Mitchell" userId="7698eaff-15ef-4aaa-a9a1-be5b0bddb99a" providerId="ADAL" clId="{7ACC9585-ACDC-4453-93D4-9F5BCB829FB0}" dt="2021-10-15T18:25:44.654" v="3653"/>
          <ac:cxnSpMkLst>
            <pc:docMk/>
            <pc:sldMk cId="601946139" sldId="2076138474"/>
            <ac:cxnSpMk id="115" creationId="{EA866201-9CD9-4BE2-B277-418B03F15BE4}"/>
          </ac:cxnSpMkLst>
        </pc:cxnChg>
        <pc:cxnChg chg="add mod">
          <ac:chgData name="Chris Mitchell" userId="7698eaff-15ef-4aaa-a9a1-be5b0bddb99a" providerId="ADAL" clId="{7ACC9585-ACDC-4453-93D4-9F5BCB829FB0}" dt="2021-10-15T18:25:44.654" v="3653"/>
          <ac:cxnSpMkLst>
            <pc:docMk/>
            <pc:sldMk cId="601946139" sldId="2076138474"/>
            <ac:cxnSpMk id="116" creationId="{5858F9DD-1911-42CF-B45C-A3260CAABD90}"/>
          </ac:cxnSpMkLst>
        </pc:cxnChg>
        <pc:cxnChg chg="add mod">
          <ac:chgData name="Chris Mitchell" userId="7698eaff-15ef-4aaa-a9a1-be5b0bddb99a" providerId="ADAL" clId="{7ACC9585-ACDC-4453-93D4-9F5BCB829FB0}" dt="2021-10-15T18:25:44.654" v="3653"/>
          <ac:cxnSpMkLst>
            <pc:docMk/>
            <pc:sldMk cId="601946139" sldId="2076138474"/>
            <ac:cxnSpMk id="117" creationId="{64DE5ED8-55DF-486D-AB6E-8F995CD1FCE1}"/>
          </ac:cxnSpMkLst>
        </pc:cxnChg>
        <pc:cxnChg chg="mod">
          <ac:chgData name="Chris Mitchell" userId="7698eaff-15ef-4aaa-a9a1-be5b0bddb99a" providerId="ADAL" clId="{7ACC9585-ACDC-4453-93D4-9F5BCB829FB0}" dt="2021-10-15T18:25:44.654" v="3653"/>
          <ac:cxnSpMkLst>
            <pc:docMk/>
            <pc:sldMk cId="601946139" sldId="2076138474"/>
            <ac:cxnSpMk id="126" creationId="{19926410-7BC6-4776-B9B5-54A2D1A886AF}"/>
          </ac:cxnSpMkLst>
        </pc:cxnChg>
        <pc:cxnChg chg="mod">
          <ac:chgData name="Chris Mitchell" userId="7698eaff-15ef-4aaa-a9a1-be5b0bddb99a" providerId="ADAL" clId="{7ACC9585-ACDC-4453-93D4-9F5BCB829FB0}" dt="2021-10-15T18:25:44.654" v="3653"/>
          <ac:cxnSpMkLst>
            <pc:docMk/>
            <pc:sldMk cId="601946139" sldId="2076138474"/>
            <ac:cxnSpMk id="129" creationId="{D17055FF-BF2A-4D60-8D2E-F92B261E68C7}"/>
          </ac:cxnSpMkLst>
        </pc:cxnChg>
        <pc:cxnChg chg="mod">
          <ac:chgData name="Chris Mitchell" userId="7698eaff-15ef-4aaa-a9a1-be5b0bddb99a" providerId="ADAL" clId="{7ACC9585-ACDC-4453-93D4-9F5BCB829FB0}" dt="2021-10-15T18:25:44.654" v="3653"/>
          <ac:cxnSpMkLst>
            <pc:docMk/>
            <pc:sldMk cId="601946139" sldId="2076138474"/>
            <ac:cxnSpMk id="132" creationId="{4967F99F-DA2D-4C1D-A79B-06BFFF5190C1}"/>
          </ac:cxnSpMkLst>
        </pc:cxnChg>
        <pc:cxnChg chg="mod">
          <ac:chgData name="Chris Mitchell" userId="7698eaff-15ef-4aaa-a9a1-be5b0bddb99a" providerId="ADAL" clId="{7ACC9585-ACDC-4453-93D4-9F5BCB829FB0}" dt="2021-10-15T18:25:44.654" v="3653"/>
          <ac:cxnSpMkLst>
            <pc:docMk/>
            <pc:sldMk cId="601946139" sldId="2076138474"/>
            <ac:cxnSpMk id="136" creationId="{3C502171-5E85-4CB0-B9C8-096019367B48}"/>
          </ac:cxnSpMkLst>
        </pc:cxnChg>
        <pc:cxnChg chg="mod">
          <ac:chgData name="Chris Mitchell" userId="7698eaff-15ef-4aaa-a9a1-be5b0bddb99a" providerId="ADAL" clId="{7ACC9585-ACDC-4453-93D4-9F5BCB829FB0}" dt="2021-10-15T18:25:44.654" v="3653"/>
          <ac:cxnSpMkLst>
            <pc:docMk/>
            <pc:sldMk cId="601946139" sldId="2076138474"/>
            <ac:cxnSpMk id="137" creationId="{6B2BDB73-FB7F-4FB3-9F08-B49064EE4E54}"/>
          </ac:cxnSpMkLst>
        </pc:cxnChg>
        <pc:cxnChg chg="mod">
          <ac:chgData name="Chris Mitchell" userId="7698eaff-15ef-4aaa-a9a1-be5b0bddb99a" providerId="ADAL" clId="{7ACC9585-ACDC-4453-93D4-9F5BCB829FB0}" dt="2021-10-15T18:25:44.654" v="3653"/>
          <ac:cxnSpMkLst>
            <pc:docMk/>
            <pc:sldMk cId="601946139" sldId="2076138474"/>
            <ac:cxnSpMk id="146" creationId="{254564AC-AF92-4361-97EA-02EE41D5C96E}"/>
          </ac:cxnSpMkLst>
        </pc:cxnChg>
        <pc:cxnChg chg="mod">
          <ac:chgData name="Chris Mitchell" userId="7698eaff-15ef-4aaa-a9a1-be5b0bddb99a" providerId="ADAL" clId="{7ACC9585-ACDC-4453-93D4-9F5BCB829FB0}" dt="2021-10-15T18:25:44.654" v="3653"/>
          <ac:cxnSpMkLst>
            <pc:docMk/>
            <pc:sldMk cId="601946139" sldId="2076138474"/>
            <ac:cxnSpMk id="149" creationId="{79ACC4DF-570E-4029-8D22-E50ECBC1A2A2}"/>
          </ac:cxnSpMkLst>
        </pc:cxnChg>
        <pc:cxnChg chg="mod">
          <ac:chgData name="Chris Mitchell" userId="7698eaff-15ef-4aaa-a9a1-be5b0bddb99a" providerId="ADAL" clId="{7ACC9585-ACDC-4453-93D4-9F5BCB829FB0}" dt="2021-10-15T18:25:44.654" v="3653"/>
          <ac:cxnSpMkLst>
            <pc:docMk/>
            <pc:sldMk cId="601946139" sldId="2076138474"/>
            <ac:cxnSpMk id="152" creationId="{D66DC4DF-3F45-4833-9A20-4197919E946B}"/>
          </ac:cxnSpMkLst>
        </pc:cxnChg>
        <pc:cxnChg chg="mod">
          <ac:chgData name="Chris Mitchell" userId="7698eaff-15ef-4aaa-a9a1-be5b0bddb99a" providerId="ADAL" clId="{7ACC9585-ACDC-4453-93D4-9F5BCB829FB0}" dt="2021-10-15T18:25:44.654" v="3653"/>
          <ac:cxnSpMkLst>
            <pc:docMk/>
            <pc:sldMk cId="601946139" sldId="2076138474"/>
            <ac:cxnSpMk id="161" creationId="{114E9FD8-AD2E-41A9-B6F6-61A9DCBEE0D0}"/>
          </ac:cxnSpMkLst>
        </pc:cxnChg>
        <pc:cxnChg chg="mod">
          <ac:chgData name="Chris Mitchell" userId="7698eaff-15ef-4aaa-a9a1-be5b0bddb99a" providerId="ADAL" clId="{7ACC9585-ACDC-4453-93D4-9F5BCB829FB0}" dt="2021-10-15T18:25:44.654" v="3653"/>
          <ac:cxnSpMkLst>
            <pc:docMk/>
            <pc:sldMk cId="601946139" sldId="2076138474"/>
            <ac:cxnSpMk id="164" creationId="{5EF67A05-3944-42D0-90B8-4BA0B25947AA}"/>
          </ac:cxnSpMkLst>
        </pc:cxnChg>
        <pc:cxnChg chg="mod">
          <ac:chgData name="Chris Mitchell" userId="7698eaff-15ef-4aaa-a9a1-be5b0bddb99a" providerId="ADAL" clId="{7ACC9585-ACDC-4453-93D4-9F5BCB829FB0}" dt="2021-10-15T18:25:44.654" v="3653"/>
          <ac:cxnSpMkLst>
            <pc:docMk/>
            <pc:sldMk cId="601946139" sldId="2076138474"/>
            <ac:cxnSpMk id="167" creationId="{22D45E37-9133-4576-BA4A-1DA31487A491}"/>
          </ac:cxnSpMkLst>
        </pc:cxnChg>
        <pc:cxnChg chg="mod">
          <ac:chgData name="Chris Mitchell" userId="7698eaff-15ef-4aaa-a9a1-be5b0bddb99a" providerId="ADAL" clId="{7ACC9585-ACDC-4453-93D4-9F5BCB829FB0}" dt="2021-10-15T18:25:44.654" v="3653"/>
          <ac:cxnSpMkLst>
            <pc:docMk/>
            <pc:sldMk cId="601946139" sldId="2076138474"/>
            <ac:cxnSpMk id="176" creationId="{9CEB0AAE-588E-441D-A134-01302A51C494}"/>
          </ac:cxnSpMkLst>
        </pc:cxnChg>
        <pc:cxnChg chg="mod">
          <ac:chgData name="Chris Mitchell" userId="7698eaff-15ef-4aaa-a9a1-be5b0bddb99a" providerId="ADAL" clId="{7ACC9585-ACDC-4453-93D4-9F5BCB829FB0}" dt="2021-10-15T18:25:44.654" v="3653"/>
          <ac:cxnSpMkLst>
            <pc:docMk/>
            <pc:sldMk cId="601946139" sldId="2076138474"/>
            <ac:cxnSpMk id="179" creationId="{F3DF7935-AE83-49CF-80F1-1F3FE92F55AC}"/>
          </ac:cxnSpMkLst>
        </pc:cxnChg>
        <pc:cxnChg chg="mod">
          <ac:chgData name="Chris Mitchell" userId="7698eaff-15ef-4aaa-a9a1-be5b0bddb99a" providerId="ADAL" clId="{7ACC9585-ACDC-4453-93D4-9F5BCB829FB0}" dt="2021-10-15T18:25:44.654" v="3653"/>
          <ac:cxnSpMkLst>
            <pc:docMk/>
            <pc:sldMk cId="601946139" sldId="2076138474"/>
            <ac:cxnSpMk id="182" creationId="{10269DA2-DB18-49FD-9245-42F38EAA75DF}"/>
          </ac:cxnSpMkLst>
        </pc:cxnChg>
        <pc:cxnChg chg="add mod">
          <ac:chgData name="Chris Mitchell" userId="7698eaff-15ef-4aaa-a9a1-be5b0bddb99a" providerId="ADAL" clId="{7ACC9585-ACDC-4453-93D4-9F5BCB829FB0}" dt="2021-10-15T18:25:44.654" v="3653"/>
          <ac:cxnSpMkLst>
            <pc:docMk/>
            <pc:sldMk cId="601946139" sldId="2076138474"/>
            <ac:cxnSpMk id="183" creationId="{8CDCAC8B-2207-4624-893D-642AE047ACD3}"/>
          </ac:cxnSpMkLst>
        </pc:cxnChg>
        <pc:cxnChg chg="add mod">
          <ac:chgData name="Chris Mitchell" userId="7698eaff-15ef-4aaa-a9a1-be5b0bddb99a" providerId="ADAL" clId="{7ACC9585-ACDC-4453-93D4-9F5BCB829FB0}" dt="2021-10-15T18:25:44.654" v="3653"/>
          <ac:cxnSpMkLst>
            <pc:docMk/>
            <pc:sldMk cId="601946139" sldId="2076138474"/>
            <ac:cxnSpMk id="184" creationId="{55BDE47D-5777-4F00-BCC4-D53B5DB6641B}"/>
          </ac:cxnSpMkLst>
        </pc:cxnChg>
        <pc:cxnChg chg="add mod">
          <ac:chgData name="Chris Mitchell" userId="7698eaff-15ef-4aaa-a9a1-be5b0bddb99a" providerId="ADAL" clId="{7ACC9585-ACDC-4453-93D4-9F5BCB829FB0}" dt="2021-10-15T18:25:44.654" v="3653"/>
          <ac:cxnSpMkLst>
            <pc:docMk/>
            <pc:sldMk cId="601946139" sldId="2076138474"/>
            <ac:cxnSpMk id="185" creationId="{23B449BC-4FFC-4A5C-82E3-1DFCB9B64A23}"/>
          </ac:cxnSpMkLst>
        </pc:cxnChg>
        <pc:cxnChg chg="add mod">
          <ac:chgData name="Chris Mitchell" userId="7698eaff-15ef-4aaa-a9a1-be5b0bddb99a" providerId="ADAL" clId="{7ACC9585-ACDC-4453-93D4-9F5BCB829FB0}" dt="2021-10-15T18:25:44.654" v="3653"/>
          <ac:cxnSpMkLst>
            <pc:docMk/>
            <pc:sldMk cId="601946139" sldId="2076138474"/>
            <ac:cxnSpMk id="186" creationId="{22110415-50FA-4DB2-A85A-FF96ECD8A606}"/>
          </ac:cxnSpMkLst>
        </pc:cxnChg>
        <pc:cxnChg chg="add mod">
          <ac:chgData name="Chris Mitchell" userId="7698eaff-15ef-4aaa-a9a1-be5b0bddb99a" providerId="ADAL" clId="{7ACC9585-ACDC-4453-93D4-9F5BCB829FB0}" dt="2021-10-15T18:25:44.654" v="3653"/>
          <ac:cxnSpMkLst>
            <pc:docMk/>
            <pc:sldMk cId="601946139" sldId="2076138474"/>
            <ac:cxnSpMk id="187" creationId="{B83AB2F0-C638-4CB2-B0AA-07EA973FA91F}"/>
          </ac:cxnSpMkLst>
        </pc:cxnChg>
      </pc:sldChg>
      <pc:sldChg chg="addSp">
        <pc:chgData name="Chris Mitchell" userId="7698eaff-15ef-4aaa-a9a1-be5b0bddb99a" providerId="ADAL" clId="{7ACC9585-ACDC-4453-93D4-9F5BCB829FB0}" dt="2021-10-21T14:02:55.876" v="10107"/>
        <pc:sldMkLst>
          <pc:docMk/>
          <pc:sldMk cId="287404804" sldId="2076138475"/>
        </pc:sldMkLst>
        <pc:picChg chg="add">
          <ac:chgData name="Chris Mitchell" userId="7698eaff-15ef-4aaa-a9a1-be5b0bddb99a" providerId="ADAL" clId="{7ACC9585-ACDC-4453-93D4-9F5BCB829FB0}" dt="2021-10-21T14:02:55.876" v="10107"/>
          <ac:picMkLst>
            <pc:docMk/>
            <pc:sldMk cId="287404804" sldId="2076138475"/>
            <ac:picMk id="1026" creationId="{02507616-B98C-49A1-B995-704D708C5F01}"/>
          </ac:picMkLst>
        </pc:picChg>
      </pc:sldChg>
      <pc:sldChg chg="delSp modSp add del mod ord delAnim">
        <pc:chgData name="Chris Mitchell" userId="7698eaff-15ef-4aaa-a9a1-be5b0bddb99a" providerId="ADAL" clId="{7ACC9585-ACDC-4453-93D4-9F5BCB829FB0}" dt="2021-10-21T14:04:54.284" v="10173" actId="20577"/>
        <pc:sldMkLst>
          <pc:docMk/>
          <pc:sldMk cId="2060301531" sldId="2076138475"/>
        </pc:sldMkLst>
        <pc:spChg chg="mod">
          <ac:chgData name="Chris Mitchell" userId="7698eaff-15ef-4aaa-a9a1-be5b0bddb99a" providerId="ADAL" clId="{7ACC9585-ACDC-4453-93D4-9F5BCB829FB0}" dt="2021-10-21T14:04:54.284" v="10173" actId="20577"/>
          <ac:spMkLst>
            <pc:docMk/>
            <pc:sldMk cId="2060301531" sldId="2076138475"/>
            <ac:spMk id="2" creationId="{A532F90B-C85B-BB4C-AFA1-2BAE8CA1FAE5}"/>
          </ac:spMkLst>
        </pc:spChg>
        <pc:spChg chg="del">
          <ac:chgData name="Chris Mitchell" userId="7698eaff-15ef-4aaa-a9a1-be5b0bddb99a" providerId="ADAL" clId="{7ACC9585-ACDC-4453-93D4-9F5BCB829FB0}" dt="2021-10-21T14:02:50.767" v="10106" actId="478"/>
          <ac:spMkLst>
            <pc:docMk/>
            <pc:sldMk cId="2060301531" sldId="2076138475"/>
            <ac:spMk id="58" creationId="{2952D47C-8C3D-4246-A39C-939F90B67113}"/>
          </ac:spMkLst>
        </pc:spChg>
        <pc:spChg chg="del">
          <ac:chgData name="Chris Mitchell" userId="7698eaff-15ef-4aaa-a9a1-be5b0bddb99a" providerId="ADAL" clId="{7ACC9585-ACDC-4453-93D4-9F5BCB829FB0}" dt="2021-10-21T14:02:50.767" v="10106" actId="478"/>
          <ac:spMkLst>
            <pc:docMk/>
            <pc:sldMk cId="2060301531" sldId="2076138475"/>
            <ac:spMk id="59" creationId="{A55B490B-B796-4085-B04A-7CC57CF78220}"/>
          </ac:spMkLst>
        </pc:spChg>
        <pc:spChg chg="del">
          <ac:chgData name="Chris Mitchell" userId="7698eaff-15ef-4aaa-a9a1-be5b0bddb99a" providerId="ADAL" clId="{7ACC9585-ACDC-4453-93D4-9F5BCB829FB0}" dt="2021-10-21T14:02:50.767" v="10106" actId="478"/>
          <ac:spMkLst>
            <pc:docMk/>
            <pc:sldMk cId="2060301531" sldId="2076138475"/>
            <ac:spMk id="61" creationId="{9AAD736F-DBC5-4636-90FE-161D30239A88}"/>
          </ac:spMkLst>
        </pc:spChg>
        <pc:spChg chg="del">
          <ac:chgData name="Chris Mitchell" userId="7698eaff-15ef-4aaa-a9a1-be5b0bddb99a" providerId="ADAL" clId="{7ACC9585-ACDC-4453-93D4-9F5BCB829FB0}" dt="2021-10-21T14:02:50.767" v="10106" actId="478"/>
          <ac:spMkLst>
            <pc:docMk/>
            <pc:sldMk cId="2060301531" sldId="2076138475"/>
            <ac:spMk id="62" creationId="{B0C5A0D4-B0DD-4A48-82CD-171BA9F8B43F}"/>
          </ac:spMkLst>
        </pc:spChg>
        <pc:spChg chg="del">
          <ac:chgData name="Chris Mitchell" userId="7698eaff-15ef-4aaa-a9a1-be5b0bddb99a" providerId="ADAL" clId="{7ACC9585-ACDC-4453-93D4-9F5BCB829FB0}" dt="2021-10-21T14:02:50.767" v="10106" actId="478"/>
          <ac:spMkLst>
            <pc:docMk/>
            <pc:sldMk cId="2060301531" sldId="2076138475"/>
            <ac:spMk id="78" creationId="{D7DA4637-E0A4-4565-B7B9-76CE4C4C828B}"/>
          </ac:spMkLst>
        </pc:spChg>
        <pc:spChg chg="del">
          <ac:chgData name="Chris Mitchell" userId="7698eaff-15ef-4aaa-a9a1-be5b0bddb99a" providerId="ADAL" clId="{7ACC9585-ACDC-4453-93D4-9F5BCB829FB0}" dt="2021-10-21T14:02:50.767" v="10106" actId="478"/>
          <ac:spMkLst>
            <pc:docMk/>
            <pc:sldMk cId="2060301531" sldId="2076138475"/>
            <ac:spMk id="84" creationId="{1E8B86BF-2FB6-42DC-91C1-D7704BD62134}"/>
          </ac:spMkLst>
        </pc:spChg>
        <pc:spChg chg="del">
          <ac:chgData name="Chris Mitchell" userId="7698eaff-15ef-4aaa-a9a1-be5b0bddb99a" providerId="ADAL" clId="{7ACC9585-ACDC-4453-93D4-9F5BCB829FB0}" dt="2021-10-21T14:02:50.767" v="10106" actId="478"/>
          <ac:spMkLst>
            <pc:docMk/>
            <pc:sldMk cId="2060301531" sldId="2076138475"/>
            <ac:spMk id="86" creationId="{CF51344C-3988-47EA-8776-BC45931E4A7C}"/>
          </ac:spMkLst>
        </pc:spChg>
        <pc:spChg chg="del">
          <ac:chgData name="Chris Mitchell" userId="7698eaff-15ef-4aaa-a9a1-be5b0bddb99a" providerId="ADAL" clId="{7ACC9585-ACDC-4453-93D4-9F5BCB829FB0}" dt="2021-10-21T14:02:50.767" v="10106" actId="478"/>
          <ac:spMkLst>
            <pc:docMk/>
            <pc:sldMk cId="2060301531" sldId="2076138475"/>
            <ac:spMk id="88" creationId="{ED36135E-46A3-4837-9B4C-2B2993B5B866}"/>
          </ac:spMkLst>
        </pc:spChg>
        <pc:spChg chg="del">
          <ac:chgData name="Chris Mitchell" userId="7698eaff-15ef-4aaa-a9a1-be5b0bddb99a" providerId="ADAL" clId="{7ACC9585-ACDC-4453-93D4-9F5BCB829FB0}" dt="2021-10-21T14:02:50.767" v="10106" actId="478"/>
          <ac:spMkLst>
            <pc:docMk/>
            <pc:sldMk cId="2060301531" sldId="2076138475"/>
            <ac:spMk id="103" creationId="{8C7BB7D7-A176-432A-9D6D-604E5F63FCFB}"/>
          </ac:spMkLst>
        </pc:spChg>
        <pc:spChg chg="del">
          <ac:chgData name="Chris Mitchell" userId="7698eaff-15ef-4aaa-a9a1-be5b0bddb99a" providerId="ADAL" clId="{7ACC9585-ACDC-4453-93D4-9F5BCB829FB0}" dt="2021-10-21T14:02:50.767" v="10106" actId="478"/>
          <ac:spMkLst>
            <pc:docMk/>
            <pc:sldMk cId="2060301531" sldId="2076138475"/>
            <ac:spMk id="104" creationId="{6D122A8F-5053-4E63-8BD6-EC9A57DC1C4D}"/>
          </ac:spMkLst>
        </pc:spChg>
        <pc:spChg chg="del">
          <ac:chgData name="Chris Mitchell" userId="7698eaff-15ef-4aaa-a9a1-be5b0bddb99a" providerId="ADAL" clId="{7ACC9585-ACDC-4453-93D4-9F5BCB829FB0}" dt="2021-10-21T14:02:50.767" v="10106" actId="478"/>
          <ac:spMkLst>
            <pc:docMk/>
            <pc:sldMk cId="2060301531" sldId="2076138475"/>
            <ac:spMk id="105" creationId="{C645326F-DADD-42A2-9956-017E705A31A1}"/>
          </ac:spMkLst>
        </pc:spChg>
        <pc:spChg chg="del">
          <ac:chgData name="Chris Mitchell" userId="7698eaff-15ef-4aaa-a9a1-be5b0bddb99a" providerId="ADAL" clId="{7ACC9585-ACDC-4453-93D4-9F5BCB829FB0}" dt="2021-10-21T14:02:50.767" v="10106" actId="478"/>
          <ac:spMkLst>
            <pc:docMk/>
            <pc:sldMk cId="2060301531" sldId="2076138475"/>
            <ac:spMk id="106" creationId="{3AB6FF3C-D210-46F4-AB41-3BD51794D34E}"/>
          </ac:spMkLst>
        </pc:spChg>
        <pc:spChg chg="del">
          <ac:chgData name="Chris Mitchell" userId="7698eaff-15ef-4aaa-a9a1-be5b0bddb99a" providerId="ADAL" clId="{7ACC9585-ACDC-4453-93D4-9F5BCB829FB0}" dt="2021-10-21T14:02:50.767" v="10106" actId="478"/>
          <ac:spMkLst>
            <pc:docMk/>
            <pc:sldMk cId="2060301531" sldId="2076138475"/>
            <ac:spMk id="107" creationId="{E15AAFAD-414A-4BBC-9C8C-FD9309D60513}"/>
          </ac:spMkLst>
        </pc:spChg>
        <pc:spChg chg="del">
          <ac:chgData name="Chris Mitchell" userId="7698eaff-15ef-4aaa-a9a1-be5b0bddb99a" providerId="ADAL" clId="{7ACC9585-ACDC-4453-93D4-9F5BCB829FB0}" dt="2021-10-21T14:02:50.767" v="10106" actId="478"/>
          <ac:spMkLst>
            <pc:docMk/>
            <pc:sldMk cId="2060301531" sldId="2076138475"/>
            <ac:spMk id="110" creationId="{5B2AD41F-2DFA-491B-BC6C-BD31C1AC1BBF}"/>
          </ac:spMkLst>
        </pc:spChg>
        <pc:spChg chg="del">
          <ac:chgData name="Chris Mitchell" userId="7698eaff-15ef-4aaa-a9a1-be5b0bddb99a" providerId="ADAL" clId="{7ACC9585-ACDC-4453-93D4-9F5BCB829FB0}" dt="2021-10-21T14:02:50.767" v="10106" actId="478"/>
          <ac:spMkLst>
            <pc:docMk/>
            <pc:sldMk cId="2060301531" sldId="2076138475"/>
            <ac:spMk id="111" creationId="{F2245398-6EE7-4E76-BC63-125B2D1966D0}"/>
          </ac:spMkLst>
        </pc:spChg>
        <pc:grpChg chg="del">
          <ac:chgData name="Chris Mitchell" userId="7698eaff-15ef-4aaa-a9a1-be5b0bddb99a" providerId="ADAL" clId="{7ACC9585-ACDC-4453-93D4-9F5BCB829FB0}" dt="2021-10-21T14:02:50.767" v="10106" actId="478"/>
          <ac:grpSpMkLst>
            <pc:docMk/>
            <pc:sldMk cId="2060301531" sldId="2076138475"/>
            <ac:grpSpMk id="118" creationId="{A9EC467A-D277-4BF4-8291-8F127A36E74D}"/>
          </ac:grpSpMkLst>
        </pc:grpChg>
        <pc:grpChg chg="del">
          <ac:chgData name="Chris Mitchell" userId="7698eaff-15ef-4aaa-a9a1-be5b0bddb99a" providerId="ADAL" clId="{7ACC9585-ACDC-4453-93D4-9F5BCB829FB0}" dt="2021-10-21T14:02:50.767" v="10106" actId="478"/>
          <ac:grpSpMkLst>
            <pc:docMk/>
            <pc:sldMk cId="2060301531" sldId="2076138475"/>
            <ac:grpSpMk id="133" creationId="{6491D8B5-CE39-4FC1-AF89-11100345DDCA}"/>
          </ac:grpSpMkLst>
        </pc:grpChg>
        <pc:grpChg chg="del">
          <ac:chgData name="Chris Mitchell" userId="7698eaff-15ef-4aaa-a9a1-be5b0bddb99a" providerId="ADAL" clId="{7ACC9585-ACDC-4453-93D4-9F5BCB829FB0}" dt="2021-10-21T14:02:50.767" v="10106" actId="478"/>
          <ac:grpSpMkLst>
            <pc:docMk/>
            <pc:sldMk cId="2060301531" sldId="2076138475"/>
            <ac:grpSpMk id="138" creationId="{C4EC3106-F55C-436A-A870-51AAE54E2333}"/>
          </ac:grpSpMkLst>
        </pc:grpChg>
        <pc:grpChg chg="del">
          <ac:chgData name="Chris Mitchell" userId="7698eaff-15ef-4aaa-a9a1-be5b0bddb99a" providerId="ADAL" clId="{7ACC9585-ACDC-4453-93D4-9F5BCB829FB0}" dt="2021-10-21T14:02:50.767" v="10106" actId="478"/>
          <ac:grpSpMkLst>
            <pc:docMk/>
            <pc:sldMk cId="2060301531" sldId="2076138475"/>
            <ac:grpSpMk id="153" creationId="{FDD126AD-FBE5-419C-8642-3BBEA9114D76}"/>
          </ac:grpSpMkLst>
        </pc:grpChg>
        <pc:grpChg chg="del">
          <ac:chgData name="Chris Mitchell" userId="7698eaff-15ef-4aaa-a9a1-be5b0bddb99a" providerId="ADAL" clId="{7ACC9585-ACDC-4453-93D4-9F5BCB829FB0}" dt="2021-10-21T14:02:50.767" v="10106" actId="478"/>
          <ac:grpSpMkLst>
            <pc:docMk/>
            <pc:sldMk cId="2060301531" sldId="2076138475"/>
            <ac:grpSpMk id="168" creationId="{E0DE7EFF-C85A-40CB-9517-38CEEA2BA15D}"/>
          </ac:grpSpMkLst>
        </pc:grpChg>
        <pc:picChg chg="mod modCrop">
          <ac:chgData name="Chris Mitchell" userId="7698eaff-15ef-4aaa-a9a1-be5b0bddb99a" providerId="ADAL" clId="{7ACC9585-ACDC-4453-93D4-9F5BCB829FB0}" dt="2021-10-21T14:03:15.858" v="10113" actId="732"/>
          <ac:picMkLst>
            <pc:docMk/>
            <pc:sldMk cId="2060301531" sldId="2076138475"/>
            <ac:picMk id="1026" creationId="{02507616-B98C-49A1-B995-704D708C5F01}"/>
          </ac:picMkLst>
        </pc:picChg>
        <pc:cxnChg chg="del">
          <ac:chgData name="Chris Mitchell" userId="7698eaff-15ef-4aaa-a9a1-be5b0bddb99a" providerId="ADAL" clId="{7ACC9585-ACDC-4453-93D4-9F5BCB829FB0}" dt="2021-10-21T14:02:50.767" v="10106" actId="478"/>
          <ac:cxnSpMkLst>
            <pc:docMk/>
            <pc:sldMk cId="2060301531" sldId="2076138475"/>
            <ac:cxnSpMk id="108" creationId="{35C14036-742A-4B14-A159-EE9D432CB24F}"/>
          </ac:cxnSpMkLst>
        </pc:cxnChg>
        <pc:cxnChg chg="del">
          <ac:chgData name="Chris Mitchell" userId="7698eaff-15ef-4aaa-a9a1-be5b0bddb99a" providerId="ADAL" clId="{7ACC9585-ACDC-4453-93D4-9F5BCB829FB0}" dt="2021-10-21T14:02:50.767" v="10106" actId="478"/>
          <ac:cxnSpMkLst>
            <pc:docMk/>
            <pc:sldMk cId="2060301531" sldId="2076138475"/>
            <ac:cxnSpMk id="109" creationId="{46B448B4-925C-4CFE-BD53-571F84DB89A4}"/>
          </ac:cxnSpMkLst>
        </pc:cxnChg>
        <pc:cxnChg chg="del">
          <ac:chgData name="Chris Mitchell" userId="7698eaff-15ef-4aaa-a9a1-be5b0bddb99a" providerId="ADAL" clId="{7ACC9585-ACDC-4453-93D4-9F5BCB829FB0}" dt="2021-10-21T14:02:50.767" v="10106" actId="478"/>
          <ac:cxnSpMkLst>
            <pc:docMk/>
            <pc:sldMk cId="2060301531" sldId="2076138475"/>
            <ac:cxnSpMk id="112" creationId="{B0B22741-49C2-4FD6-BA91-7732BC14031E}"/>
          </ac:cxnSpMkLst>
        </pc:cxnChg>
        <pc:cxnChg chg="del">
          <ac:chgData name="Chris Mitchell" userId="7698eaff-15ef-4aaa-a9a1-be5b0bddb99a" providerId="ADAL" clId="{7ACC9585-ACDC-4453-93D4-9F5BCB829FB0}" dt="2021-10-21T14:02:50.767" v="10106" actId="478"/>
          <ac:cxnSpMkLst>
            <pc:docMk/>
            <pc:sldMk cId="2060301531" sldId="2076138475"/>
            <ac:cxnSpMk id="113" creationId="{3B11B7CC-4EB4-41FC-88BB-DDBF21DD13EA}"/>
          </ac:cxnSpMkLst>
        </pc:cxnChg>
        <pc:cxnChg chg="del">
          <ac:chgData name="Chris Mitchell" userId="7698eaff-15ef-4aaa-a9a1-be5b0bddb99a" providerId="ADAL" clId="{7ACC9585-ACDC-4453-93D4-9F5BCB829FB0}" dt="2021-10-21T14:02:50.767" v="10106" actId="478"/>
          <ac:cxnSpMkLst>
            <pc:docMk/>
            <pc:sldMk cId="2060301531" sldId="2076138475"/>
            <ac:cxnSpMk id="114" creationId="{A7D86E3B-D778-411F-A12E-4B52A074DF0D}"/>
          </ac:cxnSpMkLst>
        </pc:cxnChg>
        <pc:cxnChg chg="del">
          <ac:chgData name="Chris Mitchell" userId="7698eaff-15ef-4aaa-a9a1-be5b0bddb99a" providerId="ADAL" clId="{7ACC9585-ACDC-4453-93D4-9F5BCB829FB0}" dt="2021-10-21T14:02:50.767" v="10106" actId="478"/>
          <ac:cxnSpMkLst>
            <pc:docMk/>
            <pc:sldMk cId="2060301531" sldId="2076138475"/>
            <ac:cxnSpMk id="115" creationId="{EA866201-9CD9-4BE2-B277-418B03F15BE4}"/>
          </ac:cxnSpMkLst>
        </pc:cxnChg>
        <pc:cxnChg chg="del">
          <ac:chgData name="Chris Mitchell" userId="7698eaff-15ef-4aaa-a9a1-be5b0bddb99a" providerId="ADAL" clId="{7ACC9585-ACDC-4453-93D4-9F5BCB829FB0}" dt="2021-10-21T14:02:50.767" v="10106" actId="478"/>
          <ac:cxnSpMkLst>
            <pc:docMk/>
            <pc:sldMk cId="2060301531" sldId="2076138475"/>
            <ac:cxnSpMk id="116" creationId="{5858F9DD-1911-42CF-B45C-A3260CAABD90}"/>
          </ac:cxnSpMkLst>
        </pc:cxnChg>
        <pc:cxnChg chg="del">
          <ac:chgData name="Chris Mitchell" userId="7698eaff-15ef-4aaa-a9a1-be5b0bddb99a" providerId="ADAL" clId="{7ACC9585-ACDC-4453-93D4-9F5BCB829FB0}" dt="2021-10-21T14:02:50.767" v="10106" actId="478"/>
          <ac:cxnSpMkLst>
            <pc:docMk/>
            <pc:sldMk cId="2060301531" sldId="2076138475"/>
            <ac:cxnSpMk id="117" creationId="{64DE5ED8-55DF-486D-AB6E-8F995CD1FCE1}"/>
          </ac:cxnSpMkLst>
        </pc:cxnChg>
        <pc:cxnChg chg="del">
          <ac:chgData name="Chris Mitchell" userId="7698eaff-15ef-4aaa-a9a1-be5b0bddb99a" providerId="ADAL" clId="{7ACC9585-ACDC-4453-93D4-9F5BCB829FB0}" dt="2021-10-21T14:02:50.767" v="10106" actId="478"/>
          <ac:cxnSpMkLst>
            <pc:docMk/>
            <pc:sldMk cId="2060301531" sldId="2076138475"/>
            <ac:cxnSpMk id="183" creationId="{8CDCAC8B-2207-4624-893D-642AE047ACD3}"/>
          </ac:cxnSpMkLst>
        </pc:cxnChg>
        <pc:cxnChg chg="del">
          <ac:chgData name="Chris Mitchell" userId="7698eaff-15ef-4aaa-a9a1-be5b0bddb99a" providerId="ADAL" clId="{7ACC9585-ACDC-4453-93D4-9F5BCB829FB0}" dt="2021-10-21T14:02:50.767" v="10106" actId="478"/>
          <ac:cxnSpMkLst>
            <pc:docMk/>
            <pc:sldMk cId="2060301531" sldId="2076138475"/>
            <ac:cxnSpMk id="184" creationId="{55BDE47D-5777-4F00-BCC4-D53B5DB6641B}"/>
          </ac:cxnSpMkLst>
        </pc:cxnChg>
        <pc:cxnChg chg="del mod">
          <ac:chgData name="Chris Mitchell" userId="7698eaff-15ef-4aaa-a9a1-be5b0bddb99a" providerId="ADAL" clId="{7ACC9585-ACDC-4453-93D4-9F5BCB829FB0}" dt="2021-10-21T14:02:50.767" v="10106" actId="478"/>
          <ac:cxnSpMkLst>
            <pc:docMk/>
            <pc:sldMk cId="2060301531" sldId="2076138475"/>
            <ac:cxnSpMk id="185" creationId="{23B449BC-4FFC-4A5C-82E3-1DFCB9B64A23}"/>
          </ac:cxnSpMkLst>
        </pc:cxnChg>
        <pc:cxnChg chg="del">
          <ac:chgData name="Chris Mitchell" userId="7698eaff-15ef-4aaa-a9a1-be5b0bddb99a" providerId="ADAL" clId="{7ACC9585-ACDC-4453-93D4-9F5BCB829FB0}" dt="2021-10-21T14:02:50.767" v="10106" actId="478"/>
          <ac:cxnSpMkLst>
            <pc:docMk/>
            <pc:sldMk cId="2060301531" sldId="2076138475"/>
            <ac:cxnSpMk id="186" creationId="{22110415-50FA-4DB2-A85A-FF96ECD8A606}"/>
          </ac:cxnSpMkLst>
        </pc:cxnChg>
        <pc:cxnChg chg="del">
          <ac:chgData name="Chris Mitchell" userId="7698eaff-15ef-4aaa-a9a1-be5b0bddb99a" providerId="ADAL" clId="{7ACC9585-ACDC-4453-93D4-9F5BCB829FB0}" dt="2021-10-21T14:02:50.767" v="10106" actId="478"/>
          <ac:cxnSpMkLst>
            <pc:docMk/>
            <pc:sldMk cId="2060301531" sldId="2076138475"/>
            <ac:cxnSpMk id="187" creationId="{B83AB2F0-C638-4CB2-B0AA-07EA973FA91F}"/>
          </ac:cxnSpMkLst>
        </pc:cxnChg>
      </pc:sldChg>
      <pc:sldChg chg="add del">
        <pc:chgData name="Chris Mitchell" userId="7698eaff-15ef-4aaa-a9a1-be5b0bddb99a" providerId="ADAL" clId="{7ACC9585-ACDC-4453-93D4-9F5BCB829FB0}" dt="2021-10-15T18:25:35.904" v="3652" actId="22"/>
        <pc:sldMkLst>
          <pc:docMk/>
          <pc:sldMk cId="2151527982" sldId="2076138475"/>
        </pc:sldMkLst>
      </pc:sldChg>
      <pc:sldChg chg="addSp modSp mod modAnim modNotesTx">
        <pc:chgData name="Chris Mitchell" userId="7698eaff-15ef-4aaa-a9a1-be5b0bddb99a" providerId="ADAL" clId="{7ACC9585-ACDC-4453-93D4-9F5BCB829FB0}" dt="2021-10-21T14:29:29.457" v="12653" actId="20577"/>
        <pc:sldMkLst>
          <pc:docMk/>
          <pc:sldMk cId="2002090049" sldId="2076138477"/>
        </pc:sldMkLst>
        <pc:spChg chg="add mod">
          <ac:chgData name="Chris Mitchell" userId="7698eaff-15ef-4aaa-a9a1-be5b0bddb99a" providerId="ADAL" clId="{7ACC9585-ACDC-4453-93D4-9F5BCB829FB0}" dt="2021-10-21T14:28:38.347" v="12504" actId="208"/>
          <ac:spMkLst>
            <pc:docMk/>
            <pc:sldMk cId="2002090049" sldId="2076138477"/>
            <ac:spMk id="3" creationId="{6A2BF053-5A1F-4EAA-9979-A2BECC252FB9}"/>
          </ac:spMkLst>
        </pc:spChg>
      </pc:sldChg>
      <pc:sldChg chg="modSp add mod">
        <pc:chgData name="Chris Mitchell" userId="7698eaff-15ef-4aaa-a9a1-be5b0bddb99a" providerId="ADAL" clId="{7ACC9585-ACDC-4453-93D4-9F5BCB829FB0}" dt="2021-10-21T14:30:12.195" v="12684" actId="20577"/>
        <pc:sldMkLst>
          <pc:docMk/>
          <pc:sldMk cId="2997651870" sldId="2076138478"/>
        </pc:sldMkLst>
        <pc:spChg chg="mod">
          <ac:chgData name="Chris Mitchell" userId="7698eaff-15ef-4aaa-a9a1-be5b0bddb99a" providerId="ADAL" clId="{7ACC9585-ACDC-4453-93D4-9F5BCB829FB0}" dt="2021-10-21T14:30:12.195" v="12684" actId="20577"/>
          <ac:spMkLst>
            <pc:docMk/>
            <pc:sldMk cId="2997651870" sldId="2076138478"/>
            <ac:spMk id="5" creationId="{2ABC4800-8A1D-714F-83C1-446750CC8F54}"/>
          </ac:spMkLst>
        </pc:spChg>
      </pc:sldChg>
      <pc:sldChg chg="addSp delSp modSp add mod">
        <pc:chgData name="Chris Mitchell" userId="7698eaff-15ef-4aaa-a9a1-be5b0bddb99a" providerId="ADAL" clId="{7ACC9585-ACDC-4453-93D4-9F5BCB829FB0}" dt="2021-10-21T15:03:12.616" v="12689" actId="1076"/>
        <pc:sldMkLst>
          <pc:docMk/>
          <pc:sldMk cId="3082418592" sldId="2076138487"/>
        </pc:sldMkLst>
        <pc:picChg chg="add mod">
          <ac:chgData name="Chris Mitchell" userId="7698eaff-15ef-4aaa-a9a1-be5b0bddb99a" providerId="ADAL" clId="{7ACC9585-ACDC-4453-93D4-9F5BCB829FB0}" dt="2021-10-21T15:03:12.616" v="12689" actId="1076"/>
          <ac:picMkLst>
            <pc:docMk/>
            <pc:sldMk cId="3082418592" sldId="2076138487"/>
            <ac:picMk id="4" creationId="{CD81174E-F911-43AA-B696-A150E880E68B}"/>
          </ac:picMkLst>
        </pc:picChg>
        <pc:picChg chg="del">
          <ac:chgData name="Chris Mitchell" userId="7698eaff-15ef-4aaa-a9a1-be5b0bddb99a" providerId="ADAL" clId="{7ACC9585-ACDC-4453-93D4-9F5BCB829FB0}" dt="2021-10-21T15:03:06.195" v="12686" actId="478"/>
          <ac:picMkLst>
            <pc:docMk/>
            <pc:sldMk cId="3082418592" sldId="2076138487"/>
            <ac:picMk id="4098" creationId="{93C4BB2B-882F-4F02-9414-34418BC4A15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10/20/2021 11:44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10/20/2021 11:31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10/20/2021 11:31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we’re looking at here is a general comparison of the aspects of each of these styles of storage, and more importantly how this might impact your selection criteria for using them in your overall “data acquisition” design.</a:t>
            </a:r>
          </a:p>
          <a:p>
            <a:endParaRPr lang="en-US" dirty="0"/>
          </a:p>
          <a:p>
            <a:pPr marL="171450" indent="-171450">
              <a:buFont typeface="Arial" panose="020B0604020202020204" pitchFamily="34" charset="0"/>
              <a:buChar char="•"/>
            </a:pPr>
            <a:r>
              <a:rPr lang="en-US" dirty="0"/>
              <a:t>For file storage, as we’ve called out previously, this is a classic example of “batch“ architecture.   At some regular cadence you receive one or more files that you then process downstream.   Some could argue if each file represented a single transaction wouldn’t this no longer be a batch solution.  While that is technically true, that pattern is really more akin to a messaging architecture.  Regarding transactions each individual file write succeeds or fails by itself, if there is a need for a series of files to succeed or fail together that must be managed outside the code and the file storage cannot do anything to prevent reads after a file is written.</a:t>
            </a:r>
          </a:p>
          <a:p>
            <a:pPr marL="171450" indent="-171450">
              <a:buFont typeface="Arial" panose="020B0604020202020204" pitchFamily="34" charset="0"/>
              <a:buChar char="•"/>
            </a:pPr>
            <a:r>
              <a:rPr lang="en-US" dirty="0"/>
              <a:t>For database storage, records can be written in either singleton fashion or batch, so this is the one solution that allows you a mix of both event and batch oriented writes.   However, its important to consider that in order to use a database as an event architecture you’d need to do polling which is not considered a best practice.  More often than not a database is used in an analytics architecture where there is a need for some level of multi-step transaction from a LOB system that is feeding your upstream analytics solution.</a:t>
            </a:r>
          </a:p>
          <a:p>
            <a:pPr marL="171450" indent="-171450">
              <a:buFont typeface="Arial" panose="020B0604020202020204" pitchFamily="34" charset="0"/>
              <a:buChar char="•"/>
            </a:pPr>
            <a:r>
              <a:rPr lang="en-US" dirty="0"/>
              <a:t>Event systems really shine when volume and latency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10/21/2021 9:15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dirty="0"/>
          </a:p>
        </p:txBody>
      </p:sp>
    </p:spTree>
    <p:extLst>
      <p:ext uri="{BB962C8B-B14F-4D97-AF65-F5344CB8AC3E}">
        <p14:creationId xmlns:p14="http://schemas.microsoft.com/office/powerpoint/2010/main" val="22465522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10/21/2021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232961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lang="en-US" b="1" i="0" dirty="0">
              <a:solidFill>
                <a:srgbClr val="1A1A1F"/>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10/21/2021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2978489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10/21/2021 11:27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1619877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a:t>For those who may not have attended our overview session, I want to take a moment looking at what a modern analytics solution may look like when it is realized in Azure.</a:t>
            </a:r>
          </a:p>
          <a:p>
            <a:pPr marL="171450" indent="-171450">
              <a:buFont typeface="Arial" panose="020B0604020202020204" pitchFamily="34" charset="0"/>
              <a:buChar char="•"/>
            </a:pPr>
            <a:r>
              <a:rPr lang="en-US" dirty="0"/>
              <a:t>Ingestion – we need to be able to connect to the data no matter where it comes from.  Line of business applications, cloud services, social networks, sensor networks. </a:t>
            </a:r>
          </a:p>
          <a:p>
            <a:pPr marL="171450" indent="-171450">
              <a:buFont typeface="Arial" panose="020B0604020202020204" pitchFamily="34" charset="0"/>
              <a:buChar char="•"/>
            </a:pPr>
            <a:r>
              <a:rPr lang="en-US" dirty="0"/>
              <a:t>Storage - highly scalable and cost effect storage is critical to these solutions, data lakes make it possible to store theoretically limitless amounts of data making it more about what you decide to throw away than what you keep</a:t>
            </a:r>
          </a:p>
          <a:p>
            <a:pPr marL="171450" indent="-171450">
              <a:buFont typeface="Arial" panose="020B0604020202020204" pitchFamily="34" charset="0"/>
              <a:buChar char="•"/>
            </a:pPr>
            <a:r>
              <a:rPr lang="en-US" dirty="0"/>
              <a:t>Exploration – data processing engines and services are used more for ad hoc data exploration of data </a:t>
            </a:r>
          </a:p>
          <a:p>
            <a:pPr marL="171450" indent="-171450">
              <a:buFont typeface="Arial" panose="020B0604020202020204" pitchFamily="34" charset="0"/>
              <a:buChar char="•"/>
            </a:pPr>
            <a:r>
              <a:rPr lang="en-US" dirty="0"/>
              <a:t>Prep &amp; Train - New analytics and data processing engines such as Spark are being leveraged to prepare data and train models over large data volumes</a:t>
            </a:r>
          </a:p>
          <a:p>
            <a:pPr marL="171450" indent="-171450">
              <a:buFont typeface="Arial" panose="020B0604020202020204" pitchFamily="34" charset="0"/>
              <a:buChar char="•"/>
            </a:pPr>
            <a:r>
              <a:rPr lang="en-US" dirty="0"/>
              <a:t>Model &amp; Serve – Without giving users access to the data to do ad-hoc analysis an analytics solution is useless.   We must surface the data in a useable way through modern tools.</a:t>
            </a:r>
          </a:p>
          <a:p>
            <a:pPr marL="171450" indent="-171450">
              <a:buFont typeface="Arial" panose="020B0604020202020204" pitchFamily="34" charset="0"/>
              <a:buChar char="•"/>
            </a:pPr>
            <a:r>
              <a:rPr lang="en-US" dirty="0"/>
              <a:t>Metadata management &amp; governance – with all this data security and regulatory concerns haven’t gone away, data must be discoverable, compliant, and trusted.</a:t>
            </a:r>
          </a:p>
          <a:p>
            <a:pPr marL="171450" indent="-171450">
              <a:buFont typeface="Arial" panose="020B0604020202020204" pitchFamily="34" charset="0"/>
              <a:buChar char="•"/>
            </a:pPr>
            <a:endParaRPr lang="en-US" dirty="0"/>
          </a:p>
          <a:p>
            <a:pPr marL="0" indent="0">
              <a:buFont typeface="Arial" panose="020B0604020202020204" pitchFamily="34" charset="0"/>
              <a:buNone/>
            </a:pPr>
            <a:r>
              <a:rPr lang="en-US" dirty="0"/>
              <a:t>For our conversation today we’re going to be focusing on this portion of the diagram.  While I may dabble in the “explore” section this will only be to illustrate concepts that I’ve shown as part of “ingest”.</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10/21/2021 9:26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181842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discussion its important for us to define some terms and patterns for types of storage.   We’re going to examine four distinct types of storage.</a:t>
            </a:r>
          </a:p>
          <a:p>
            <a:endParaRPr lang="en-US" dirty="0"/>
          </a:p>
          <a:p>
            <a:pPr marL="171450" indent="-171450">
              <a:buFont typeface="Arial" panose="020B0604020202020204" pitchFamily="34" charset="0"/>
              <a:buChar char="•"/>
            </a:pPr>
            <a:r>
              <a:rPr lang="en-US" dirty="0"/>
              <a:t>File Storage is probably the most well understood form of storage so we probably don’t need to spend a lot of time here.   While there are a few different variants of “file oriented” storage in the cloud the one we’ll really examine is Azure Blob Storage.  The other types of storage like azure files are somewhat specialized for other workloads.</a:t>
            </a:r>
          </a:p>
          <a:p>
            <a:pPr marL="171450" indent="-171450">
              <a:buFont typeface="Arial" panose="020B0604020202020204" pitchFamily="34" charset="0"/>
              <a:buChar char="•"/>
            </a:pPr>
            <a:r>
              <a:rPr lang="en-US" dirty="0"/>
              <a:t>Database Storage is also likely a pretty well understood topic, but I think I should call out that we’re specifically talking about traditional transactional databases here.  There are several different types of traditional databases available as managed services in Azure, and picking one over the other often is a matter of preference or due to version/feature support.  Inside Azure SQL, MySQL, PostgreSQL and MariaDB are all flavors available in our database service.</a:t>
            </a:r>
          </a:p>
          <a:p>
            <a:pPr marL="171450" indent="-171450">
              <a:buFont typeface="Arial" panose="020B0604020202020204" pitchFamily="34" charset="0"/>
              <a:buChar char="•"/>
            </a:pPr>
            <a:r>
              <a:rPr lang="en-US" dirty="0"/>
              <a:t>Event Storage is quite a bit different, unlike files or databases event storage includes technologies like service bus, azure storage queues and event hubs.  These technologies are typically designed to support loosely coupled applications, and in analytics solutions they’re used as a high throughput buffer for data used for real-time solutions (</a:t>
            </a:r>
            <a:r>
              <a:rPr lang="en-US" dirty="0" err="1"/>
              <a:t>ie</a:t>
            </a:r>
            <a:r>
              <a:rPr lang="en-US" dirty="0"/>
              <a:t>. IOT)</a:t>
            </a:r>
          </a:p>
          <a:p>
            <a:pPr marL="171450" indent="-171450">
              <a:buFont typeface="Arial" panose="020B0604020202020204" pitchFamily="34" charset="0"/>
              <a:buChar char="•"/>
            </a:pPr>
            <a:r>
              <a:rPr lang="en-US" dirty="0"/>
              <a:t>NoSQL databases often referred to as “document” databases are designed to break some of the classic challenges with traditional databases.</a:t>
            </a:r>
          </a:p>
          <a:p>
            <a:endParaRPr lang="en-US" dirty="0"/>
          </a:p>
          <a:p>
            <a:endParaRPr lang="en-US" dirty="0"/>
          </a:p>
          <a:p>
            <a:r>
              <a:rPr lang="en-US" dirty="0"/>
              <a:t>With this background lets dig deeper into these variants of storage to look more at what each one does and why and where it should be used.</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10/20/2021 12:49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30837319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traditional data warehousing solutions would primarily receive data via a series of files.   These files were often pushed by source systems to a network share for consumption by ETL processes.  This approach solved many purposes including:</a:t>
            </a:r>
          </a:p>
          <a:p>
            <a:pPr marL="171450" indent="-171450">
              <a:buFont typeface="Arial" panose="020B0604020202020204" pitchFamily="34" charset="0"/>
              <a:buChar char="•"/>
            </a:pPr>
            <a:r>
              <a:rPr lang="en-US" dirty="0"/>
              <a:t>ETL Processes could remain ignorant of driver versions and other factors at the source system.</a:t>
            </a:r>
          </a:p>
          <a:p>
            <a:pPr marL="171450" indent="-171450">
              <a:buFont typeface="Arial" panose="020B0604020202020204" pitchFamily="34" charset="0"/>
              <a:buChar char="•"/>
            </a:pPr>
            <a:r>
              <a:rPr lang="en-US" dirty="0"/>
              <a:t>Source systems were insulated from unexpected query load form downstream systems.</a:t>
            </a:r>
          </a:p>
          <a:p>
            <a:pPr marL="171450" indent="-171450">
              <a:buFont typeface="Arial" panose="020B0604020202020204" pitchFamily="34" charset="0"/>
              <a:buChar char="•"/>
            </a:pPr>
            <a:r>
              <a:rPr lang="en-US" dirty="0"/>
              <a:t>In the event of issues in ETL processes could be rerun without impacting downstream systems.</a:t>
            </a:r>
          </a:p>
          <a:p>
            <a:pPr marL="0" indent="0">
              <a:buFont typeface="Arial" panose="020B0604020202020204" pitchFamily="34" charset="0"/>
              <a:buNone/>
            </a:pPr>
            <a:endParaRPr lang="en-US" dirty="0"/>
          </a:p>
          <a:p>
            <a:pPr marL="0" indent="0">
              <a:buFont typeface="Arial" panose="020B0604020202020204" pitchFamily="34" charset="0"/>
              <a:buNone/>
            </a:pPr>
            <a:r>
              <a:rPr lang="en-US" dirty="0"/>
              <a:t>This fundamental approach is “time honored’ and still in use today in modern analytics solutions.  However, adding the cloud to this pattern adds some new capabilities and twists including new protocols for IO like </a:t>
            </a:r>
            <a:r>
              <a:rPr lang="en-US" dirty="0" err="1"/>
              <a:t>WebHDFS</a:t>
            </a:r>
            <a:r>
              <a:rPr lang="en-US" dirty="0"/>
              <a:t>.   However, the core fundamentals of a “file based” system for moving data still exist.  The core things to consider include:</a:t>
            </a:r>
            <a:br>
              <a:rPr lang="en-US" dirty="0"/>
            </a:br>
            <a:endParaRPr lang="en-US" dirty="0"/>
          </a:p>
          <a:p>
            <a:pPr marL="228600" indent="-228600">
              <a:buFont typeface="+mj-lt"/>
              <a:buAutoNum type="arabicPeriod"/>
            </a:pPr>
            <a:r>
              <a:rPr lang="en-US" dirty="0"/>
              <a:t>The point of transactional durability and security is at the file level.</a:t>
            </a:r>
          </a:p>
          <a:p>
            <a:pPr marL="228600" indent="-228600">
              <a:buFont typeface="+mj-lt"/>
              <a:buAutoNum type="arabicPeriod"/>
            </a:pPr>
            <a:r>
              <a:rPr lang="en-US" dirty="0"/>
              <a:t>While there is nearly always some sort of “implied” schema within the file, the storage does not enforce schema. </a:t>
            </a:r>
          </a:p>
          <a:p>
            <a:pPr marL="228600" indent="-228600">
              <a:buFont typeface="+mj-lt"/>
              <a:buAutoNum type="arabicPeriod"/>
            </a:pPr>
            <a:endParaRPr lang="en-US" dirty="0"/>
          </a:p>
          <a:p>
            <a:pPr marL="0" indent="0">
              <a:buFont typeface="+mj-lt"/>
              <a:buNone/>
            </a:pPr>
            <a:r>
              <a:rPr lang="en-US" dirty="0"/>
              <a:t>A classic way to think of this is fast writes, slow reads.   Your writes are fast because there is no transaction manager keeping up with intermediate state in order to do a point in time restore or rollback like a transactional database.   However your reads are slow because you need to apply any schema at read time.   You don’t get the benefit of enforced data types, indexes or any thing else to increase the speed of reads.  The only real benefit you’ll get at read time is any compression you may have applied to the files, and also any logical structure than can be inferred from the file paths/naming.</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10/20/2021 11:48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2158015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10/20/2021 12:36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179005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 databases are designed for transactional operations where Atomic Consistent Isolated Durable (ACID) rules are followed.   Databases have been providing these capabilities for years.  Under the covers database platforms typically use a combination of datafiles and a transaction log to maintain this consistency.  Azure capitalizes on this design pattern by leveraging the transactional nature of SQL databases to keep 3 active copies of your database at all times.   In the event of a hardware outage Azure will seamlessly failover to another copy of your database maintaining operations for you.</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10/20/2021 12:43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989486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10/20/2021 12:43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3652881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 databases are designed for transactional operations where Atomic Consistent Isolated Durable (ACID) rules are followed.   Databases have been providing these capabilities for years.  Under the covers database platforms typically use a combination of datafiles and a transaction log to maintain this consistency.  Azure capitalizes on this design pattern by leveraging the transactional nature of SQL databases to keep 3 active copies of your database at all times.   In the event of a hardware outage Azure will seamlessly failover to another copy of your database maintaining operations for you.</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386CE63F-9E7F-4C04-9D0D-FCA25A8E9E86}" type="datetime8">
              <a:rPr lang="en-US" smtClean="0"/>
              <a:t>10/21/2021 9:02 AM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43859955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16.jp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Master" Target="../slideMasters/slideMaster1.xml"/><Relationship Id="rId5" Type="http://schemas.openxmlformats.org/officeDocument/2006/relationships/image" Target="../media/image20.jpg"/><Relationship Id="rId4" Type="http://schemas.openxmlformats.org/officeDocument/2006/relationships/image" Target="../media/image19.jp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Master" Target="../slideMasters/slideMaster1.xml"/><Relationship Id="rId6" Type="http://schemas.openxmlformats.org/officeDocument/2006/relationships/image" Target="../media/image21.jpg"/><Relationship Id="rId5" Type="http://schemas.openxmlformats.org/officeDocument/2006/relationships/image" Target="../media/image11.jpg"/><Relationship Id="rId4" Type="http://schemas.openxmlformats.org/officeDocument/2006/relationships/image" Target="../media/image10.jp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dirty="0"/>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dirty="0"/>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dirty="0"/>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dirty="0"/>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dirty="0"/>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endParaRPr lang="en-US" dirty="0"/>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dirty="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dirty="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dirty="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dirty="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endParaRPr lang="en-US" dirty="0"/>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dirty="0"/>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endParaRPr lang="en-US" dirty="0"/>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dirty="0"/>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dirty="0"/>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dirty="0"/>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endParaRPr lang="en-US" dirty="0"/>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endParaRPr lang="en-US" dirty="0"/>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endParaRPr lang="en-US" dirty="0"/>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dirty="0"/>
              <a:t>Drag &amp; drop your photo here </a:t>
            </a:r>
            <a:br>
              <a:rPr lang="en-US" dirty="0"/>
            </a:br>
            <a:r>
              <a:rPr lang="en-US" dirty="0"/>
              <a:t>or click or tap icon below </a:t>
            </a:r>
            <a:br>
              <a:rPr lang="en-US" dirty="0"/>
            </a:br>
            <a:r>
              <a:rPr lang="en-US" dirty="0"/>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endParaRPr lang="en-US" dirty="0"/>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Dag &amp; drop your photo here </a:t>
            </a:r>
            <a:br>
              <a:rPr lang="en-US" dirty="0"/>
            </a:br>
            <a:r>
              <a:rPr lang="en-US" dirty="0"/>
              <a:t>or click or tap icon below </a:t>
            </a:r>
            <a:br>
              <a:rPr lang="en-US" dirty="0"/>
            </a:br>
            <a:r>
              <a:rPr lang="en-US" dirty="0"/>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endParaRPr lang="en-US" dirty="0"/>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dirty="0"/>
              <a:t>Drag &amp; drop your photo </a:t>
            </a:r>
            <a:br>
              <a:rPr lang="en-US" dirty="0"/>
            </a:br>
            <a:r>
              <a:rPr lang="en-US" dirty="0"/>
              <a:t>here or click or tap icon </a:t>
            </a:r>
            <a:br>
              <a:rPr lang="en-US" dirty="0"/>
            </a:br>
            <a:r>
              <a:rPr lang="en-US" dirty="0"/>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dirty="0"/>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dirty="0"/>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dirty="0"/>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dirty="0"/>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dirty="0"/>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dirty="0"/>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endParaRPr lang="en-US" dirty="0"/>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dirty="0"/>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dirty="0"/>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dirty="0"/>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dirty="0"/>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dirty="0"/>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dirty="0" err="1"/>
              <a:t>Firstname</a:t>
            </a:r>
            <a:r>
              <a:rPr lang="en-US" dirty="0"/>
              <a:t> </a:t>
            </a:r>
            <a:r>
              <a:rPr lang="en-US" dirty="0" err="1"/>
              <a:t>Lastname</a:t>
            </a:r>
            <a:endParaRPr lang="en-US" dirty="0"/>
          </a:p>
          <a:p>
            <a:pPr lvl="1"/>
            <a:r>
              <a:rPr lang="en-US" dirty="0"/>
              <a:t>Title</a:t>
            </a:r>
          </a:p>
          <a:p>
            <a:pPr lvl="1"/>
            <a:endParaRPr lang="en-US" dirty="0"/>
          </a:p>
          <a:p>
            <a:pPr lvl="1"/>
            <a:r>
              <a:rPr lang="en-US" dirty="0"/>
              <a:t>m: xxx-xxx-</a:t>
            </a:r>
            <a:r>
              <a:rPr lang="en-US" dirty="0" err="1"/>
              <a:t>xxxx</a:t>
            </a:r>
            <a:endParaRPr lang="en-US" dirty="0"/>
          </a:p>
          <a:p>
            <a:pPr lvl="1"/>
            <a:r>
              <a:rPr lang="en-US" dirty="0"/>
              <a:t>t: xxx-xxx-</a:t>
            </a:r>
            <a:r>
              <a:rPr lang="en-US" dirty="0" err="1"/>
              <a:t>xxxx</a:t>
            </a:r>
            <a:endParaRPr lang="en-US" dirty="0"/>
          </a:p>
          <a:p>
            <a:pPr lvl="1"/>
            <a:r>
              <a:rPr lang="en-US" dirty="0"/>
              <a:t>e: </a:t>
            </a:r>
            <a:r>
              <a:rPr lang="en-US" dirty="0" err="1"/>
              <a:t>xxxxxxxxxxxxxxxxx@microsoft.com</a:t>
            </a:r>
            <a:endParaRPr lang="en-US" dirty="0"/>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dirty="0"/>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dirty="0"/>
              <a:t>Resource name</a:t>
            </a:r>
          </a:p>
          <a:p>
            <a:pPr lvl="0"/>
            <a:r>
              <a:rPr lang="en-US" dirty="0"/>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dirty="0"/>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dirty="0"/>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dirty="0"/>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dirty="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dirty="0">
              <a:solidFill>
                <a:schemeClr val="bg1"/>
              </a:solidFill>
              <a:latin typeface="Segoe UI" panose="020B0502040204020203" pitchFamily="34" charset="0"/>
              <a:cs typeface="Segoe UI" panose="020B0502040204020203" pitchFamily="34" charset="0"/>
            </a:endParaRPr>
          </a:p>
          <a:p>
            <a:pPr>
              <a:lnSpc>
                <a:spcPct val="100000"/>
              </a:lnSpc>
            </a:pPr>
            <a:r>
              <a:rPr lang="en-US" sz="1800" b="0" dirty="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dirty="0"/>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Financial</a:t>
            </a:r>
          </a:p>
          <a:p>
            <a:pPr lvl="0"/>
            <a:r>
              <a:rPr lang="en-US" dirty="0"/>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Percentage</a:t>
            </a:r>
          </a:p>
          <a:p>
            <a:pPr lvl="0"/>
            <a:r>
              <a:rPr lang="en-US" dirty="0"/>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Additional</a:t>
            </a:r>
          </a:p>
          <a:p>
            <a:pPr lvl="0"/>
            <a:r>
              <a:rPr lang="en-US" dirty="0"/>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dirty="0"/>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dirty="0"/>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dirty="0"/>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quis</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nostrud</a:t>
            </a:r>
            <a:r>
              <a:rPr lang="en-US" sz="1200" b="0" dirty="0">
                <a:solidFill>
                  <a:srgbClr val="505050"/>
                </a:solidFill>
                <a:latin typeface="Segoe UI" panose="020B0502040204020203" pitchFamily="34" charset="0"/>
                <a:cs typeface="Segoe UI" panose="020B0502040204020203" pitchFamily="34" charset="0"/>
              </a:rPr>
              <a:t> exercitation </a:t>
            </a:r>
            <a:r>
              <a:rPr lang="en-US" sz="1200" b="0" dirty="0" err="1">
                <a:solidFill>
                  <a:srgbClr val="505050"/>
                </a:solidFill>
                <a:latin typeface="Segoe UI" panose="020B0502040204020203" pitchFamily="34" charset="0"/>
                <a:cs typeface="Segoe UI" panose="020B0502040204020203" pitchFamily="34" charset="0"/>
              </a:rPr>
              <a:t>ullamco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laboris</a:t>
            </a:r>
            <a:r>
              <a:rPr lang="en-US" sz="1200" b="0" dirty="0">
                <a:solidFill>
                  <a:srgbClr val="505050"/>
                </a:solidFill>
                <a:latin typeface="Segoe UI" panose="020B0502040204020203" pitchFamily="34" charset="0"/>
                <a:cs typeface="Segoe UI" panose="020B0502040204020203" pitchFamily="34" charset="0"/>
              </a:rPr>
              <a:t> nisi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aliquip</a:t>
            </a:r>
            <a:r>
              <a:rPr lang="en-US" sz="1200" b="0" dirty="0">
                <a:solidFill>
                  <a:srgbClr val="505050"/>
                </a:solidFill>
                <a:latin typeface="Segoe UI" panose="020B0502040204020203" pitchFamily="34" charset="0"/>
                <a:cs typeface="Segoe UI" panose="020B0502040204020203" pitchFamily="34" charset="0"/>
              </a:rPr>
              <a:t> ex </a:t>
            </a:r>
            <a:r>
              <a:rPr lang="en-US" sz="1200" b="0" dirty="0" err="1">
                <a:solidFill>
                  <a:srgbClr val="505050"/>
                </a:solidFill>
                <a:latin typeface="Segoe UI" panose="020B0502040204020203" pitchFamily="34" charset="0"/>
                <a:cs typeface="Segoe UI" panose="020B0502040204020203" pitchFamily="34" charset="0"/>
              </a:rPr>
              <a:t>ea</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commodo</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consequat</a:t>
            </a:r>
            <a:r>
              <a:rPr lang="en-US" sz="1200" b="0" dirty="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endParaRPr lang="en-US" dirty="0"/>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endParaRPr lang="en-US" dirty="0"/>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dirty="0"/>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dirty="0" err="1"/>
              <a:t>Firstname</a:t>
            </a:r>
            <a:r>
              <a:rPr lang="en-US" dirty="0"/>
              <a:t> </a:t>
            </a:r>
            <a:r>
              <a:rPr lang="en-US" dirty="0" err="1"/>
              <a:t>Lastname</a:t>
            </a:r>
            <a:endParaRPr lang="en-US" dirty="0"/>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dirty="0"/>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dirty="0">
                <a:solidFill>
                  <a:srgbClr val="505050"/>
                </a:solidFill>
                <a:latin typeface="Segoe UI" panose="020B0502040204020203" pitchFamily="34" charset="0"/>
                <a:cs typeface="Segoe UI" panose="020B0502040204020203" pitchFamily="34" charset="0"/>
              </a:rPr>
              <a:t>About: Lorem ipsum dolor sit </a:t>
            </a:r>
            <a:r>
              <a:rPr lang="en-US" sz="1200" b="0" dirty="0" err="1">
                <a:solidFill>
                  <a:srgbClr val="505050"/>
                </a:solidFill>
                <a:latin typeface="Segoe UI" panose="020B0502040204020203" pitchFamily="34" charset="0"/>
                <a:cs typeface="Segoe UI" panose="020B0502040204020203" pitchFamily="34" charset="0"/>
              </a:rPr>
              <a:t>amet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consectetur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adipiscing</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elit</a:t>
            </a:r>
            <a:r>
              <a:rPr lang="en-US" sz="1200" b="0" dirty="0">
                <a:solidFill>
                  <a:srgbClr val="505050"/>
                </a:solidFill>
                <a:latin typeface="Segoe UI" panose="020B0502040204020203" pitchFamily="34" charset="0"/>
                <a:cs typeface="Segoe UI" panose="020B0502040204020203" pitchFamily="34" charset="0"/>
              </a:rPr>
              <a:t>, sed do </a:t>
            </a:r>
            <a:r>
              <a:rPr lang="en-US" sz="1200" b="0" dirty="0" err="1">
                <a:solidFill>
                  <a:srgbClr val="505050"/>
                </a:solidFill>
                <a:latin typeface="Segoe UI" panose="020B0502040204020203" pitchFamily="34" charset="0"/>
                <a:cs typeface="Segoe UI" panose="020B0502040204020203" pitchFamily="34" charset="0"/>
              </a:rPr>
              <a:t>eiusmod</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tempor</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incididunt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ut</a:t>
            </a:r>
            <a:r>
              <a:rPr lang="en-US" sz="1200" b="0" dirty="0">
                <a:solidFill>
                  <a:srgbClr val="505050"/>
                </a:solidFill>
                <a:latin typeface="Segoe UI" panose="020B0502040204020203" pitchFamily="34" charset="0"/>
                <a:cs typeface="Segoe UI" panose="020B0502040204020203" pitchFamily="34" charset="0"/>
              </a:rPr>
              <a:t> </a:t>
            </a:r>
            <a:r>
              <a:rPr lang="en-US" sz="1200" b="0" dirty="0" err="1">
                <a:solidFill>
                  <a:srgbClr val="505050"/>
                </a:solidFill>
                <a:latin typeface="Segoe UI" panose="020B0502040204020203" pitchFamily="34" charset="0"/>
                <a:cs typeface="Segoe UI" panose="020B0502040204020203" pitchFamily="34" charset="0"/>
              </a:rPr>
              <a:t>labore</a:t>
            </a:r>
            <a:r>
              <a:rPr lang="en-US" sz="1200" b="0" dirty="0">
                <a:solidFill>
                  <a:srgbClr val="505050"/>
                </a:solidFill>
                <a:latin typeface="Segoe UI" panose="020B0502040204020203" pitchFamily="34" charset="0"/>
                <a:cs typeface="Segoe UI" panose="020B0502040204020203" pitchFamily="34" charset="0"/>
              </a:rPr>
              <a:t> et dolore magna </a:t>
            </a:r>
            <a:r>
              <a:rPr lang="en-US" sz="1200" b="0" dirty="0" err="1">
                <a:solidFill>
                  <a:srgbClr val="505050"/>
                </a:solidFill>
                <a:latin typeface="Segoe UI" panose="020B0502040204020203" pitchFamily="34" charset="0"/>
                <a:cs typeface="Segoe UI" panose="020B0502040204020203" pitchFamily="34" charset="0"/>
              </a:rPr>
              <a:t>aliqua</a:t>
            </a:r>
            <a:r>
              <a:rPr lang="en-US" sz="1200" b="0" dirty="0">
                <a:solidFill>
                  <a:srgbClr val="505050"/>
                </a:solidFill>
                <a:latin typeface="Segoe UI" panose="020B0502040204020203" pitchFamily="34" charset="0"/>
                <a:cs typeface="Segoe UI" panose="020B0502040204020203" pitchFamily="34" charset="0"/>
              </a:rPr>
              <a:t>. Ut </a:t>
            </a:r>
            <a:r>
              <a:rPr lang="en-US" sz="1200" b="0" dirty="0" err="1">
                <a:solidFill>
                  <a:srgbClr val="505050"/>
                </a:solidFill>
                <a:latin typeface="Segoe UI" panose="020B0502040204020203" pitchFamily="34" charset="0"/>
                <a:cs typeface="Segoe UI" panose="020B0502040204020203" pitchFamily="34" charset="0"/>
              </a:rPr>
              <a:t>enim</a:t>
            </a:r>
            <a:r>
              <a:rPr lang="en-US" sz="1200" b="0" dirty="0">
                <a:solidFill>
                  <a:srgbClr val="505050"/>
                </a:solidFill>
                <a:latin typeface="Segoe UI" panose="020B0502040204020203" pitchFamily="34" charset="0"/>
                <a:cs typeface="Segoe UI" panose="020B0502040204020203" pitchFamily="34" charset="0"/>
              </a:rPr>
              <a:t> ad minim </a:t>
            </a:r>
            <a:r>
              <a:rPr lang="en-US" sz="1200" b="0" dirty="0" err="1">
                <a:solidFill>
                  <a:srgbClr val="505050"/>
                </a:solidFill>
                <a:latin typeface="Segoe UI" panose="020B0502040204020203" pitchFamily="34" charset="0"/>
                <a:cs typeface="Segoe UI" panose="020B0502040204020203" pitchFamily="34" charset="0"/>
              </a:rPr>
              <a:t>veniam</a:t>
            </a:r>
            <a:r>
              <a:rPr lang="en-US" sz="1200" b="0" dirty="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endParaRPr lang="en-US" dirty="0"/>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endParaRPr lang="en-US" dirty="0"/>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endParaRPr lang="en-US" dirty="0"/>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endParaRPr lang="en-US" dirty="0"/>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dirty="0" err="1"/>
              <a:t>Firstname</a:t>
            </a:r>
            <a:r>
              <a:rPr lang="en-US" dirty="0"/>
              <a:t> </a:t>
            </a:r>
            <a:r>
              <a:rPr lang="en-US" dirty="0" err="1"/>
              <a:t>Lastname</a:t>
            </a:r>
            <a:endParaRPr lang="en-US" dirty="0"/>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dirty="0"/>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sed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a:t>
            </a:r>
            <a:r>
              <a:rPr lang="en-US" dirty="0"/>
              <a:t> </a:t>
            </a:r>
            <a:r>
              <a:rPr lang="en-US" dirty="0" err="1"/>
              <a:t>commodo</a:t>
            </a:r>
            <a:r>
              <a:rPr lang="en-US" dirty="0"/>
              <a:t> </a:t>
            </a:r>
            <a:r>
              <a:rPr lang="en-US" dirty="0" err="1"/>
              <a:t>consequat</a:t>
            </a:r>
            <a:r>
              <a:rPr lang="en-US" dirty="0"/>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dirty="0"/>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dirty="0"/>
              <a:t>One</a:t>
            </a:r>
          </a:p>
          <a:p>
            <a:pPr lvl="0"/>
            <a:r>
              <a:rPr lang="en-US" dirty="0"/>
              <a:t>Two</a:t>
            </a:r>
          </a:p>
          <a:p>
            <a:pPr lvl="0"/>
            <a:r>
              <a:rPr lang="en-US" dirty="0"/>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dirty="0"/>
              <a:t>Four</a:t>
            </a:r>
          </a:p>
          <a:p>
            <a:pPr lvl="0"/>
            <a:r>
              <a:rPr lang="en-US" dirty="0"/>
              <a:t>Five</a:t>
            </a:r>
          </a:p>
          <a:p>
            <a:pPr lvl="0"/>
            <a:r>
              <a:rPr lang="en-US" dirty="0"/>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dirty="0"/>
              <a:t>Seven</a:t>
            </a:r>
          </a:p>
          <a:p>
            <a:pPr lvl="0"/>
            <a:r>
              <a:rPr lang="en-US" dirty="0"/>
              <a:t>Eight</a:t>
            </a:r>
          </a:p>
          <a:p>
            <a:pPr lvl="0"/>
            <a:r>
              <a:rPr lang="en-US" dirty="0"/>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dirty="0"/>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dirty="0"/>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dirty="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dirty="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dirty="0"/>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dirty="0"/>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endParaRPr lang="en-US" dirty="0"/>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en-US" dirty="0"/>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endParaRPr lang="en-US" dirty="0"/>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dirty="0"/>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dirty="0"/>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dirty="0"/>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dirty="0"/>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image" Target="../media/image1.emf"/><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5"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3.xml"/><Relationship Id="rId4" Type="http://schemas.openxmlformats.org/officeDocument/2006/relationships/image" Target="../media/image47.svg"/></Relationships>
</file>

<file path=ppt/slides/_rels/slide12.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73.xml"/></Relationships>
</file>

<file path=ppt/slides/_rels/slide1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1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3.png"/><Relationship Id="rId7" Type="http://schemas.openxmlformats.org/officeDocument/2006/relationships/image" Target="../media/image46.png"/><Relationship Id="rId12" Type="http://schemas.openxmlformats.org/officeDocument/2006/relationships/image" Target="../media/image52.svg"/><Relationship Id="rId2" Type="http://schemas.openxmlformats.org/officeDocument/2006/relationships/notesSlide" Target="../notesSlides/notesSlide10.xml"/><Relationship Id="rId1" Type="http://schemas.openxmlformats.org/officeDocument/2006/relationships/slideLayout" Target="../slideLayouts/slideLayout34.xml"/><Relationship Id="rId6" Type="http://schemas.openxmlformats.org/officeDocument/2006/relationships/image" Target="../media/image45.svg"/><Relationship Id="rId11" Type="http://schemas.openxmlformats.org/officeDocument/2006/relationships/image" Target="../media/image51.pn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34.svg"/><Relationship Id="rId9"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34.xml"/><Relationship Id="rId6" Type="http://schemas.openxmlformats.org/officeDocument/2006/relationships/image" Target="../media/image31.png"/><Relationship Id="rId5" Type="http://schemas.openxmlformats.org/officeDocument/2006/relationships/image" Target="../media/image3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28.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33.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34.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34.sv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73.xml"/><Relationship Id="rId4" Type="http://schemas.openxmlformats.org/officeDocument/2006/relationships/image" Target="../media/image34.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45.svg"/><Relationship Id="rId2" Type="http://schemas.openxmlformats.org/officeDocument/2006/relationships/image" Target="../media/image44.png"/><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dirty="0"/>
              <a:t>Modern Analytics Academy</a:t>
            </a:r>
          </a:p>
        </p:txBody>
      </p:sp>
      <p:sp>
        <p:nvSpPr>
          <p:cNvPr id="5" name="Text Placeholder 4"/>
          <p:cNvSpPr>
            <a:spLocks noGrp="1"/>
          </p:cNvSpPr>
          <p:nvPr>
            <p:ph type="body" sz="quarter" idx="12"/>
          </p:nvPr>
        </p:nvSpPr>
        <p:spPr>
          <a:xfrm>
            <a:off x="584200" y="3533776"/>
            <a:ext cx="9144000" cy="338554"/>
          </a:xfrm>
        </p:spPr>
        <p:txBody>
          <a:bodyPr/>
          <a:lstStyle/>
          <a:p>
            <a:r>
              <a:rPr lang="en-US" dirty="0"/>
              <a:t>Data Acquisition and Storage</a:t>
            </a:r>
          </a:p>
        </p:txBody>
      </p:sp>
      <p:sp>
        <p:nvSpPr>
          <p:cNvPr id="6" name="Text Placeholder 4">
            <a:extLst>
              <a:ext uri="{FF2B5EF4-FFF2-40B4-BE49-F238E27FC236}">
                <a16:creationId xmlns:a16="http://schemas.microsoft.com/office/drawing/2014/main" id="{F1358498-DD55-44FC-8A00-4FD38EBE045F}"/>
              </a:ext>
            </a:extLst>
          </p:cNvPr>
          <p:cNvSpPr txBox="1">
            <a:spLocks/>
          </p:cNvSpPr>
          <p:nvPr/>
        </p:nvSpPr>
        <p:spPr>
          <a:xfrm>
            <a:off x="584200" y="555904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https://aka.ms/maa</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Durability Options:  SQL</a:t>
            </a:r>
          </a:p>
        </p:txBody>
      </p:sp>
      <p:sp>
        <p:nvSpPr>
          <p:cNvPr id="58" name="Rectangle 57">
            <a:extLst>
              <a:ext uri="{FF2B5EF4-FFF2-40B4-BE49-F238E27FC236}">
                <a16:creationId xmlns:a16="http://schemas.microsoft.com/office/drawing/2014/main" id="{2952D47C-8C3D-4246-A39C-939F90B67113}"/>
              </a:ext>
            </a:extLst>
          </p:cNvPr>
          <p:cNvSpPr/>
          <p:nvPr/>
        </p:nvSpPr>
        <p:spPr bwMode="auto">
          <a:xfrm>
            <a:off x="6545943" y="1649597"/>
            <a:ext cx="4775200" cy="19841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A55B490B-B796-4085-B04A-7CC57CF78220}"/>
              </a:ext>
            </a:extLst>
          </p:cNvPr>
          <p:cNvSpPr/>
          <p:nvPr/>
        </p:nvSpPr>
        <p:spPr bwMode="auto">
          <a:xfrm>
            <a:off x="813066" y="2724602"/>
            <a:ext cx="3713259" cy="271141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Cylinder 513">
            <a:extLst>
              <a:ext uri="{FF2B5EF4-FFF2-40B4-BE49-F238E27FC236}">
                <a16:creationId xmlns:a16="http://schemas.microsoft.com/office/drawing/2014/main" id="{9AAD736F-DBC5-4636-90FE-161D30239A88}"/>
              </a:ext>
            </a:extLst>
          </p:cNvPr>
          <p:cNvSpPr/>
          <p:nvPr/>
        </p:nvSpPr>
        <p:spPr bwMode="auto">
          <a:xfrm>
            <a:off x="2310726" y="3575918"/>
            <a:ext cx="596156" cy="783205"/>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P</a:t>
            </a:r>
          </a:p>
        </p:txBody>
      </p:sp>
      <p:sp>
        <p:nvSpPr>
          <p:cNvPr id="62" name="Cylinder 513">
            <a:extLst>
              <a:ext uri="{FF2B5EF4-FFF2-40B4-BE49-F238E27FC236}">
                <a16:creationId xmlns:a16="http://schemas.microsoft.com/office/drawing/2014/main" id="{B0C5A0D4-B0DD-4A48-82CD-171BA9F8B43F}"/>
              </a:ext>
            </a:extLst>
          </p:cNvPr>
          <p:cNvSpPr/>
          <p:nvPr/>
        </p:nvSpPr>
        <p:spPr bwMode="auto">
          <a:xfrm>
            <a:off x="1092045" y="4423898"/>
            <a:ext cx="596156" cy="783205"/>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S</a:t>
            </a:r>
          </a:p>
        </p:txBody>
      </p:sp>
      <p:sp>
        <p:nvSpPr>
          <p:cNvPr id="78" name="Cylinder 513">
            <a:extLst>
              <a:ext uri="{FF2B5EF4-FFF2-40B4-BE49-F238E27FC236}">
                <a16:creationId xmlns:a16="http://schemas.microsoft.com/office/drawing/2014/main" id="{D7DA4637-E0A4-4565-B7B9-76CE4C4C828B}"/>
              </a:ext>
            </a:extLst>
          </p:cNvPr>
          <p:cNvSpPr/>
          <p:nvPr/>
        </p:nvSpPr>
        <p:spPr bwMode="auto">
          <a:xfrm>
            <a:off x="3562829" y="4423898"/>
            <a:ext cx="596156" cy="783205"/>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S</a:t>
            </a:r>
          </a:p>
        </p:txBody>
      </p:sp>
      <p:sp>
        <p:nvSpPr>
          <p:cNvPr id="84" name="Content Placeholder 3">
            <a:extLst>
              <a:ext uri="{FF2B5EF4-FFF2-40B4-BE49-F238E27FC236}">
                <a16:creationId xmlns:a16="http://schemas.microsoft.com/office/drawing/2014/main" id="{1E8B86BF-2FB6-42DC-91C1-D7704BD62134}"/>
              </a:ext>
            </a:extLst>
          </p:cNvPr>
          <p:cNvSpPr txBox="1">
            <a:spLocks/>
          </p:cNvSpPr>
          <p:nvPr/>
        </p:nvSpPr>
        <p:spPr>
          <a:xfrm>
            <a:off x="813065" y="5482794"/>
            <a:ext cx="3170283" cy="600164"/>
          </a:xfrm>
          <a:prstGeom prst="rect">
            <a:avLst/>
          </a:prstGeom>
        </p:spPr>
        <p:txBody>
          <a:bodyPr wrap="square" lIns="91440" tIns="45720" rIns="91440" bIns="45720">
            <a:spAutoFit/>
          </a:bodyPr>
          <a:lstStyle>
            <a:lvl1pPr marL="342886" indent="-342886" algn="l" defTabSz="457181" rtl="0" eaLnBrk="1" latinLnBrk="0" hangingPunct="1">
              <a:spcBef>
                <a:spcPts val="1000"/>
              </a:spcBef>
              <a:buFont typeface="Arial"/>
              <a:buChar char="•"/>
              <a:defRPr sz="1800" kern="1200">
                <a:solidFill>
                  <a:srgbClr val="FFFFFF"/>
                </a:solidFill>
                <a:latin typeface="Segoe UI"/>
                <a:ea typeface="+mn-ea"/>
                <a:cs typeface="Segoe UI"/>
              </a:defRPr>
            </a:lvl1pPr>
            <a:lvl2pPr marL="742919" indent="-285738" algn="l" defTabSz="457181" rtl="0" eaLnBrk="1" latinLnBrk="0" hangingPunct="1">
              <a:spcBef>
                <a:spcPts val="1000"/>
              </a:spcBef>
              <a:buFont typeface="Arial"/>
              <a:buChar char="–"/>
              <a:defRPr sz="1600" kern="1200">
                <a:solidFill>
                  <a:srgbClr val="FFFFFF"/>
                </a:solidFill>
                <a:latin typeface="Segoe UI"/>
                <a:ea typeface="+mn-ea"/>
                <a:cs typeface="Segoe UI"/>
              </a:defRPr>
            </a:lvl2pPr>
            <a:lvl3pPr marL="1142952" indent="-228591" algn="l" defTabSz="457181" rtl="0" eaLnBrk="1" latinLnBrk="0" hangingPunct="1">
              <a:spcBef>
                <a:spcPts val="1000"/>
              </a:spcBef>
              <a:buFont typeface="Arial"/>
              <a:buChar char="•"/>
              <a:defRPr sz="1400" kern="1200">
                <a:solidFill>
                  <a:srgbClr val="FFFFFF"/>
                </a:solidFill>
                <a:latin typeface="Segoe UI"/>
                <a:ea typeface="+mn-ea"/>
                <a:cs typeface="Segoe UI"/>
              </a:defRPr>
            </a:lvl3pPr>
            <a:lvl4pPr marL="1600134" indent="-228591" algn="l" defTabSz="457181" rtl="0" eaLnBrk="1" latinLnBrk="0" hangingPunct="1">
              <a:spcBef>
                <a:spcPts val="1000"/>
              </a:spcBef>
              <a:buFont typeface="Arial"/>
              <a:buChar char="–"/>
              <a:defRPr sz="1200" kern="1200">
                <a:solidFill>
                  <a:srgbClr val="FFFFFF"/>
                </a:solidFill>
                <a:latin typeface="Segoe UI"/>
                <a:ea typeface="+mn-ea"/>
                <a:cs typeface="Segoe UI"/>
              </a:defRPr>
            </a:lvl4pPr>
            <a:lvl5pPr marL="2057314" indent="-228591" algn="l" defTabSz="457181" rtl="0" eaLnBrk="1" latinLnBrk="0" hangingPunct="1">
              <a:spcBef>
                <a:spcPts val="1000"/>
              </a:spcBef>
              <a:buFont typeface="Arial"/>
              <a:buChar char="»"/>
              <a:defRPr sz="1000" kern="1200">
                <a:solidFill>
                  <a:srgbClr val="FFFFFF"/>
                </a:solidFill>
                <a:latin typeface="Segoe UI"/>
                <a:ea typeface="+mn-ea"/>
                <a:cs typeface="Segoe UI"/>
              </a:defRPr>
            </a:lvl5pPr>
            <a:lvl6pPr marL="2514495" indent="-228591" algn="l" defTabSz="457181" rtl="0" eaLnBrk="1" latinLnBrk="0" hangingPunct="1">
              <a:spcBef>
                <a:spcPct val="20000"/>
              </a:spcBef>
              <a:buFont typeface="Arial"/>
              <a:buChar char="•"/>
              <a:defRPr sz="2000" kern="1200">
                <a:solidFill>
                  <a:schemeClr val="tx1"/>
                </a:solidFill>
                <a:latin typeface="+mn-lt"/>
                <a:ea typeface="+mn-ea"/>
                <a:cs typeface="+mn-cs"/>
              </a:defRPr>
            </a:lvl6pPr>
            <a:lvl7pPr marL="2971676" indent="-228591" algn="l" defTabSz="457181" rtl="0" eaLnBrk="1" latinLnBrk="0" hangingPunct="1">
              <a:spcBef>
                <a:spcPct val="20000"/>
              </a:spcBef>
              <a:buFont typeface="Arial"/>
              <a:buChar char="•"/>
              <a:defRPr sz="2000" kern="1200">
                <a:solidFill>
                  <a:schemeClr val="tx1"/>
                </a:solidFill>
                <a:latin typeface="+mn-lt"/>
                <a:ea typeface="+mn-ea"/>
                <a:cs typeface="+mn-cs"/>
              </a:defRPr>
            </a:lvl7pPr>
            <a:lvl8pPr marL="3428857" indent="-228591" algn="l" defTabSz="457181" rtl="0" eaLnBrk="1" latinLnBrk="0" hangingPunct="1">
              <a:spcBef>
                <a:spcPct val="20000"/>
              </a:spcBef>
              <a:buFont typeface="Arial"/>
              <a:buChar char="•"/>
              <a:defRPr sz="2000" kern="1200">
                <a:solidFill>
                  <a:schemeClr val="tx1"/>
                </a:solidFill>
                <a:latin typeface="+mn-lt"/>
                <a:ea typeface="+mn-ea"/>
                <a:cs typeface="+mn-cs"/>
              </a:defRPr>
            </a:lvl8pPr>
            <a:lvl9pPr marL="3886038" indent="-228591" algn="l" defTabSz="457181"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181"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Reads are completed at the primary</a:t>
            </a:r>
          </a:p>
          <a:p>
            <a:pPr marL="0" marR="0" lvl="0" indent="0" algn="l" defTabSz="457181" rtl="0" eaLnBrk="1" fontAlgn="auto" latinLnBrk="0" hangingPunct="1">
              <a:lnSpc>
                <a:spcPct val="100000"/>
              </a:lnSpc>
              <a:spcBef>
                <a:spcPts val="0"/>
              </a:spcBef>
              <a:spcAft>
                <a:spcPts val="600"/>
              </a:spcAft>
              <a:buClrTx/>
              <a:buSzTx/>
              <a:buFont typeface="Arial"/>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Writes are replicated to secondaries</a:t>
            </a:r>
          </a:p>
        </p:txBody>
      </p:sp>
      <p:sp>
        <p:nvSpPr>
          <p:cNvPr id="86" name="TextBox 85">
            <a:extLst>
              <a:ext uri="{FF2B5EF4-FFF2-40B4-BE49-F238E27FC236}">
                <a16:creationId xmlns:a16="http://schemas.microsoft.com/office/drawing/2014/main" id="{CF51344C-3988-47EA-8776-BC45931E4A7C}"/>
              </a:ext>
            </a:extLst>
          </p:cNvPr>
          <p:cNvSpPr txBox="1"/>
          <p:nvPr/>
        </p:nvSpPr>
        <p:spPr>
          <a:xfrm>
            <a:off x="1717018" y="1464932"/>
            <a:ext cx="1783572" cy="184666"/>
          </a:xfrm>
          <a:prstGeom prst="rect">
            <a:avLst/>
          </a:prstGeom>
          <a:noFill/>
        </p:spPr>
        <p:txBody>
          <a:bodyPr wrap="square" lIns="0" tIns="0" rIns="0" bIns="0" rtlCol="0">
            <a:spAutoFit/>
          </a:bodyPr>
          <a:lstStyle/>
          <a:p>
            <a:pPr marL="0" marR="0" lvl="0" indent="0" algn="ctr" defTabSz="609418"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panose="020B0502040204020203" pitchFamily="34" charset="0"/>
                <a:ea typeface="+mn-ea"/>
                <a:cs typeface="Segoe UI" panose="020B0502040204020203" pitchFamily="34" charset="0"/>
              </a:rPr>
              <a:t>Single logical database</a:t>
            </a:r>
          </a:p>
        </p:txBody>
      </p:sp>
      <p:sp>
        <p:nvSpPr>
          <p:cNvPr id="88" name="Text Box 65">
            <a:extLst>
              <a:ext uri="{FF2B5EF4-FFF2-40B4-BE49-F238E27FC236}">
                <a16:creationId xmlns:a16="http://schemas.microsoft.com/office/drawing/2014/main" id="{ED36135E-46A3-4837-9B4C-2B2993B5B866}"/>
              </a:ext>
            </a:extLst>
          </p:cNvPr>
          <p:cNvSpPr txBox="1">
            <a:spLocks noChangeArrowheads="1"/>
          </p:cNvSpPr>
          <p:nvPr/>
        </p:nvSpPr>
        <p:spPr bwMode="auto">
          <a:xfrm>
            <a:off x="3120026" y="3905021"/>
            <a:ext cx="551675" cy="276959"/>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r"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Write</a:t>
            </a:r>
          </a:p>
        </p:txBody>
      </p:sp>
      <p:sp>
        <p:nvSpPr>
          <p:cNvPr id="103" name="Text Box 66">
            <a:extLst>
              <a:ext uri="{FF2B5EF4-FFF2-40B4-BE49-F238E27FC236}">
                <a16:creationId xmlns:a16="http://schemas.microsoft.com/office/drawing/2014/main" id="{8C7BB7D7-A176-432A-9D6D-604E5F63FCFB}"/>
              </a:ext>
            </a:extLst>
          </p:cNvPr>
          <p:cNvSpPr txBox="1">
            <a:spLocks noChangeArrowheads="1"/>
          </p:cNvSpPr>
          <p:nvPr/>
        </p:nvSpPr>
        <p:spPr bwMode="auto">
          <a:xfrm>
            <a:off x="1842021" y="4402351"/>
            <a:ext cx="551675" cy="276959"/>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l"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Write</a:t>
            </a:r>
          </a:p>
        </p:txBody>
      </p:sp>
      <p:sp>
        <p:nvSpPr>
          <p:cNvPr id="104" name="Text Box 67">
            <a:extLst>
              <a:ext uri="{FF2B5EF4-FFF2-40B4-BE49-F238E27FC236}">
                <a16:creationId xmlns:a16="http://schemas.microsoft.com/office/drawing/2014/main" id="{6D122A8F-5053-4E63-8BD6-EC9A57DC1C4D}"/>
              </a:ext>
            </a:extLst>
          </p:cNvPr>
          <p:cNvSpPr txBox="1">
            <a:spLocks noChangeArrowheads="1"/>
          </p:cNvSpPr>
          <p:nvPr/>
        </p:nvSpPr>
        <p:spPr bwMode="auto">
          <a:xfrm>
            <a:off x="2862916" y="4402351"/>
            <a:ext cx="431450" cy="276959"/>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l"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Ack</a:t>
            </a:r>
          </a:p>
        </p:txBody>
      </p:sp>
      <p:sp>
        <p:nvSpPr>
          <p:cNvPr id="105" name="Text Box 69">
            <a:extLst>
              <a:ext uri="{FF2B5EF4-FFF2-40B4-BE49-F238E27FC236}">
                <a16:creationId xmlns:a16="http://schemas.microsoft.com/office/drawing/2014/main" id="{C645326F-DADD-42A2-9956-017E705A31A1}"/>
              </a:ext>
            </a:extLst>
          </p:cNvPr>
          <p:cNvSpPr txBox="1">
            <a:spLocks noChangeArrowheads="1"/>
          </p:cNvSpPr>
          <p:nvPr/>
        </p:nvSpPr>
        <p:spPr bwMode="auto">
          <a:xfrm>
            <a:off x="1545307" y="3900557"/>
            <a:ext cx="431450" cy="276959"/>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l"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Ack</a:t>
            </a:r>
          </a:p>
        </p:txBody>
      </p:sp>
      <p:sp>
        <p:nvSpPr>
          <p:cNvPr id="106" name="Text Box 72">
            <a:extLst>
              <a:ext uri="{FF2B5EF4-FFF2-40B4-BE49-F238E27FC236}">
                <a16:creationId xmlns:a16="http://schemas.microsoft.com/office/drawing/2014/main" id="{3AB6FF3C-D210-46F4-AB41-3BD51794D34E}"/>
              </a:ext>
            </a:extLst>
          </p:cNvPr>
          <p:cNvSpPr txBox="1">
            <a:spLocks noChangeArrowheads="1"/>
          </p:cNvSpPr>
          <p:nvPr/>
        </p:nvSpPr>
        <p:spPr bwMode="auto">
          <a:xfrm>
            <a:off x="2764714" y="2881594"/>
            <a:ext cx="526027" cy="461624"/>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l"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Read</a:t>
            </a:r>
          </a:p>
          <a:p>
            <a:pPr marL="0" marR="0" lvl="0" indent="0" algn="l"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write</a:t>
            </a:r>
          </a:p>
        </p:txBody>
      </p:sp>
      <p:sp>
        <p:nvSpPr>
          <p:cNvPr id="107" name="Text Box 76">
            <a:extLst>
              <a:ext uri="{FF2B5EF4-FFF2-40B4-BE49-F238E27FC236}">
                <a16:creationId xmlns:a16="http://schemas.microsoft.com/office/drawing/2014/main" id="{E15AAFAD-414A-4BBC-9C8C-FD9309D60513}"/>
              </a:ext>
            </a:extLst>
          </p:cNvPr>
          <p:cNvSpPr txBox="1">
            <a:spLocks noChangeArrowheads="1"/>
          </p:cNvSpPr>
          <p:nvPr/>
        </p:nvSpPr>
        <p:spPr bwMode="auto">
          <a:xfrm>
            <a:off x="1951406" y="2881594"/>
            <a:ext cx="540454" cy="461624"/>
          </a:xfrm>
          <a:prstGeom prst="rect">
            <a:avLst/>
          </a:prstGeom>
          <a:noFill/>
          <a:ln w="9525" algn="ctr">
            <a:noFill/>
            <a:miter lim="800000"/>
            <a:headEnd/>
            <a:tailEnd/>
          </a:ln>
          <a:effectLst/>
        </p:spPr>
        <p:txBody>
          <a:bodyPr vert="horz" wrap="none" lIns="91401" tIns="45700" rIns="91401" bIns="45700" numCol="1" anchor="t" anchorCtr="0" compatLnSpc="1">
            <a:prstTxWarp prst="textNoShape">
              <a:avLst/>
            </a:prstTxWarp>
            <a:spAutoFit/>
          </a:bodyPr>
          <a:lstStyle/>
          <a:p>
            <a:pPr marL="0" marR="0" lvl="0" indent="0" algn="r"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Ack</a:t>
            </a:r>
          </a:p>
          <a:p>
            <a:pPr marL="0" marR="0" lvl="0" indent="0" algn="r" defTabSz="1218566"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505050"/>
                </a:solidFill>
                <a:effectLst/>
                <a:uLnTx/>
                <a:uFillTx/>
                <a:latin typeface="Segoe UI"/>
                <a:ea typeface="+mn-ea"/>
                <a:cs typeface="+mn-cs"/>
              </a:rPr>
              <a:t>value</a:t>
            </a:r>
          </a:p>
        </p:txBody>
      </p:sp>
      <p:cxnSp>
        <p:nvCxnSpPr>
          <p:cNvPr id="108" name="Straight Arrow Connector 107">
            <a:extLst>
              <a:ext uri="{FF2B5EF4-FFF2-40B4-BE49-F238E27FC236}">
                <a16:creationId xmlns:a16="http://schemas.microsoft.com/office/drawing/2014/main" id="{35C14036-742A-4B14-A159-EE9D432CB24F}"/>
              </a:ext>
            </a:extLst>
          </p:cNvPr>
          <p:cNvCxnSpPr/>
          <p:nvPr/>
        </p:nvCxnSpPr>
        <p:spPr>
          <a:xfrm flipV="1">
            <a:off x="2525168" y="2646984"/>
            <a:ext cx="0" cy="79497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46B448B4-925C-4CFE-BD53-571F84DB89A4}"/>
              </a:ext>
            </a:extLst>
          </p:cNvPr>
          <p:cNvCxnSpPr/>
          <p:nvPr/>
        </p:nvCxnSpPr>
        <p:spPr>
          <a:xfrm>
            <a:off x="2732433" y="2663398"/>
            <a:ext cx="0" cy="797723"/>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0" name="Content Placeholder 5">
            <a:extLst>
              <a:ext uri="{FF2B5EF4-FFF2-40B4-BE49-F238E27FC236}">
                <a16:creationId xmlns:a16="http://schemas.microsoft.com/office/drawing/2014/main" id="{5B2AD41F-2DFA-491B-BC6C-BD31C1AC1BBF}"/>
              </a:ext>
            </a:extLst>
          </p:cNvPr>
          <p:cNvSpPr txBox="1">
            <a:spLocks/>
          </p:cNvSpPr>
          <p:nvPr/>
        </p:nvSpPr>
        <p:spPr>
          <a:xfrm>
            <a:off x="6545943" y="3695207"/>
            <a:ext cx="2661034" cy="1895904"/>
          </a:xfrm>
          <a:prstGeom prst="rect">
            <a:avLst/>
          </a:prstGeom>
          <a:noFill/>
        </p:spPr>
        <p:txBody>
          <a:bodyPr vert="horz" wrap="square" lIns="91440" tIns="45720" rIns="91440" bIns="45720" rtlCol="0">
            <a:spAutoFit/>
          </a:bodyPr>
          <a:lstStyle>
            <a:lvl1pPr marL="342800" marR="0" indent="-342800" algn="l" defTabSz="932470"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2"/>
                </a:soli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2"/>
                </a:soli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2"/>
                </a:soli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2"/>
                </a:soli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457181" rtl="0" eaLnBrk="1" fontAlgn="auto" latinLnBrk="0" hangingPunct="1">
              <a:lnSpc>
                <a:spcPct val="100000"/>
              </a:lnSpc>
              <a:spcBef>
                <a:spcPts val="0"/>
              </a:spcBef>
              <a:spcAft>
                <a:spcPts val="600"/>
              </a:spcAft>
              <a:buClrTx/>
              <a:buSzTx/>
              <a:buFont typeface="Arial" pitchFamily="34" charset="0"/>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Recovery from machine failure</a:t>
            </a:r>
          </a:p>
          <a:p>
            <a:pPr marL="0" marR="0" lvl="0" indent="0" algn="l" defTabSz="457181" rtl="0" eaLnBrk="1" fontAlgn="auto" latinLnBrk="0" hangingPunct="1">
              <a:lnSpc>
                <a:spcPct val="100000"/>
              </a:lnSpc>
              <a:spcBef>
                <a:spcPts val="0"/>
              </a:spcBef>
              <a:spcAft>
                <a:spcPts val="600"/>
              </a:spcAft>
              <a:buClrTx/>
              <a:buSzTx/>
              <a:buFont typeface="Arial" pitchFamily="34" charset="0"/>
              <a:buNone/>
              <a:tabLst/>
              <a:defRPr/>
            </a:pPr>
            <a:r>
              <a:rPr kumimoji="0" lang="en-US" sz="1400" b="0" i="0" u="none" strike="noStrike" kern="1200" cap="none" spc="0" normalizeH="0" baseline="0" noProof="0">
                <a:ln>
                  <a:noFill/>
                </a:ln>
                <a:solidFill>
                  <a:srgbClr val="0078D7"/>
                </a:solidFill>
                <a:effectLst/>
                <a:uLnTx/>
                <a:uFillTx/>
                <a:latin typeface="Segoe UI" panose="020B0502040204020203" pitchFamily="34" charset="0"/>
                <a:ea typeface="+mn-ea"/>
                <a:cs typeface="Segoe UI" panose="020B0502040204020203" pitchFamily="34" charset="0"/>
              </a:rPr>
              <a:t>Critical capabilities:</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Create new replica</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Synchronize data </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Stay consistent</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Detect failures</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Failover</a:t>
            </a:r>
          </a:p>
          <a:p>
            <a:pPr marL="342800" marR="0" lvl="0" indent="-241229" algn="l" defTabSz="932470" rtl="0" eaLnBrk="1" fontAlgn="auto" latinLnBrk="0" hangingPunct="1">
              <a:lnSpc>
                <a:spcPct val="90000"/>
              </a:lnSpc>
              <a:spcBef>
                <a:spcPct val="20000"/>
              </a:spcBef>
              <a:spcAft>
                <a:spcPts val="0"/>
              </a:spcAft>
              <a:buClr>
                <a:srgbClr val="0078D7"/>
              </a:buClr>
              <a:buSzPct val="90000"/>
              <a:buFont typeface="Wingdings" panose="05000000000000000000" pitchFamily="2" charset="2"/>
              <a:buChar char="ü"/>
              <a:tabLst/>
              <a:defRPr/>
            </a:pPr>
            <a:r>
              <a:rPr kumimoji="0" lang="en-US" sz="12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99.99% availability</a:t>
            </a:r>
          </a:p>
        </p:txBody>
      </p:sp>
      <p:sp>
        <p:nvSpPr>
          <p:cNvPr id="111" name="Cylinder 513">
            <a:extLst>
              <a:ext uri="{FF2B5EF4-FFF2-40B4-BE49-F238E27FC236}">
                <a16:creationId xmlns:a16="http://schemas.microsoft.com/office/drawing/2014/main" id="{F2245398-6EE7-4E76-BC63-125B2D1966D0}"/>
              </a:ext>
            </a:extLst>
          </p:cNvPr>
          <p:cNvSpPr/>
          <p:nvPr/>
        </p:nvSpPr>
        <p:spPr bwMode="auto">
          <a:xfrm>
            <a:off x="2310726" y="1769080"/>
            <a:ext cx="596156" cy="783205"/>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DB</a:t>
            </a:r>
          </a:p>
        </p:txBody>
      </p:sp>
      <p:cxnSp>
        <p:nvCxnSpPr>
          <p:cNvPr id="112" name="Connector: Elbow 111">
            <a:extLst>
              <a:ext uri="{FF2B5EF4-FFF2-40B4-BE49-F238E27FC236}">
                <a16:creationId xmlns:a16="http://schemas.microsoft.com/office/drawing/2014/main" id="{B0B22741-49C2-4FD6-BA91-7732BC14031E}"/>
              </a:ext>
            </a:extLst>
          </p:cNvPr>
          <p:cNvCxnSpPr/>
          <p:nvPr/>
        </p:nvCxnSpPr>
        <p:spPr>
          <a:xfrm rot="10800000" flipV="1">
            <a:off x="1784336" y="4389219"/>
            <a:ext cx="613954" cy="290091"/>
          </a:xfrm>
          <a:prstGeom prst="bentConnector3">
            <a:avLst>
              <a:gd name="adj1" fmla="val -355"/>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3B11B7CC-4EB4-41FC-88BB-DDBF21DD13EA}"/>
              </a:ext>
            </a:extLst>
          </p:cNvPr>
          <p:cNvCxnSpPr>
            <a:cxnSpLocks/>
          </p:cNvCxnSpPr>
          <p:nvPr/>
        </p:nvCxnSpPr>
        <p:spPr>
          <a:xfrm flipV="1">
            <a:off x="1589274" y="4185756"/>
            <a:ext cx="663904" cy="182386"/>
          </a:xfrm>
          <a:prstGeom prst="bentConnector3">
            <a:avLst>
              <a:gd name="adj1" fmla="val 81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A7D86E3B-D778-411F-A12E-4B52A074DF0D}"/>
              </a:ext>
            </a:extLst>
          </p:cNvPr>
          <p:cNvCxnSpPr/>
          <p:nvPr/>
        </p:nvCxnSpPr>
        <p:spPr>
          <a:xfrm rot="10800000" flipH="1" flipV="1">
            <a:off x="2862917" y="4389219"/>
            <a:ext cx="613954" cy="290091"/>
          </a:xfrm>
          <a:prstGeom prst="bentConnector3">
            <a:avLst>
              <a:gd name="adj1" fmla="val -355"/>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5" name="Connector: Elbow 114">
            <a:extLst>
              <a:ext uri="{FF2B5EF4-FFF2-40B4-BE49-F238E27FC236}">
                <a16:creationId xmlns:a16="http://schemas.microsoft.com/office/drawing/2014/main" id="{EA866201-9CD9-4BE2-B277-418B03F15BE4}"/>
              </a:ext>
            </a:extLst>
          </p:cNvPr>
          <p:cNvCxnSpPr>
            <a:cxnSpLocks/>
          </p:cNvCxnSpPr>
          <p:nvPr/>
        </p:nvCxnSpPr>
        <p:spPr>
          <a:xfrm flipH="1" flipV="1">
            <a:off x="3008029" y="4185756"/>
            <a:ext cx="663904" cy="182386"/>
          </a:xfrm>
          <a:prstGeom prst="bentConnector3">
            <a:avLst>
              <a:gd name="adj1" fmla="val 81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5858F9DD-1911-42CF-B45C-A3260CAABD90}"/>
              </a:ext>
            </a:extLst>
          </p:cNvPr>
          <p:cNvCxnSpPr>
            <a:cxnSpLocks/>
          </p:cNvCxnSpPr>
          <p:nvPr/>
        </p:nvCxnSpPr>
        <p:spPr>
          <a:xfrm>
            <a:off x="482600" y="2144486"/>
            <a:ext cx="1701800"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64DE5ED8-55DF-486D-AB6E-8F995CD1FCE1}"/>
              </a:ext>
            </a:extLst>
          </p:cNvPr>
          <p:cNvCxnSpPr>
            <a:cxnSpLocks/>
          </p:cNvCxnSpPr>
          <p:nvPr/>
        </p:nvCxnSpPr>
        <p:spPr>
          <a:xfrm>
            <a:off x="3078641" y="2144486"/>
            <a:ext cx="3677759"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8" name="Group 117">
            <a:extLst>
              <a:ext uri="{FF2B5EF4-FFF2-40B4-BE49-F238E27FC236}">
                <a16:creationId xmlns:a16="http://schemas.microsoft.com/office/drawing/2014/main" id="{A9EC467A-D277-4BF4-8291-8F127A36E74D}"/>
              </a:ext>
            </a:extLst>
          </p:cNvPr>
          <p:cNvGrpSpPr/>
          <p:nvPr/>
        </p:nvGrpSpPr>
        <p:grpSpPr>
          <a:xfrm>
            <a:off x="6890007" y="1879465"/>
            <a:ext cx="787969" cy="474971"/>
            <a:chOff x="5460618" y="1423528"/>
            <a:chExt cx="787969" cy="474971"/>
          </a:xfrm>
          <a:noFill/>
        </p:grpSpPr>
        <p:sp>
          <p:nvSpPr>
            <p:cNvPr id="119" name="Cylinder 513">
              <a:extLst>
                <a:ext uri="{FF2B5EF4-FFF2-40B4-BE49-F238E27FC236}">
                  <a16:creationId xmlns:a16="http://schemas.microsoft.com/office/drawing/2014/main" id="{1E57341A-B417-49EC-AF09-EB70194D05C7}"/>
                </a:ext>
              </a:extLst>
            </p:cNvPr>
            <p:cNvSpPr/>
            <p:nvPr/>
          </p:nvSpPr>
          <p:spPr bwMode="auto">
            <a:xfrm>
              <a:off x="5460618" y="1423528"/>
              <a:ext cx="361536" cy="474971"/>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P</a:t>
              </a:r>
            </a:p>
          </p:txBody>
        </p:sp>
        <p:grpSp>
          <p:nvGrpSpPr>
            <p:cNvPr id="120" name="Group 119">
              <a:extLst>
                <a:ext uri="{FF2B5EF4-FFF2-40B4-BE49-F238E27FC236}">
                  <a16:creationId xmlns:a16="http://schemas.microsoft.com/office/drawing/2014/main" id="{50BA55E1-8D0C-499C-B482-CA64EC065BA3}"/>
                </a:ext>
              </a:extLst>
            </p:cNvPr>
            <p:cNvGrpSpPr/>
            <p:nvPr/>
          </p:nvGrpSpPr>
          <p:grpSpPr>
            <a:xfrm>
              <a:off x="5890226" y="1545871"/>
              <a:ext cx="358361" cy="321508"/>
              <a:chOff x="1275510" y="6072184"/>
              <a:chExt cx="508602" cy="456298"/>
            </a:xfrm>
            <a:grpFill/>
          </p:grpSpPr>
          <p:grpSp>
            <p:nvGrpSpPr>
              <p:cNvPr id="121" name="Group 120">
                <a:extLst>
                  <a:ext uri="{FF2B5EF4-FFF2-40B4-BE49-F238E27FC236}">
                    <a16:creationId xmlns:a16="http://schemas.microsoft.com/office/drawing/2014/main" id="{5843A898-2BC8-4D4B-B28C-8B229A4E4873}"/>
                  </a:ext>
                </a:extLst>
              </p:cNvPr>
              <p:cNvGrpSpPr/>
              <p:nvPr/>
            </p:nvGrpSpPr>
            <p:grpSpPr>
              <a:xfrm>
                <a:off x="1275510" y="6224584"/>
                <a:ext cx="508602" cy="151498"/>
                <a:chOff x="551886" y="4945335"/>
                <a:chExt cx="508602" cy="151498"/>
              </a:xfrm>
              <a:grpFill/>
            </p:grpSpPr>
            <p:sp>
              <p:nvSpPr>
                <p:cNvPr id="130" name="Rectangle 129">
                  <a:extLst>
                    <a:ext uri="{FF2B5EF4-FFF2-40B4-BE49-F238E27FC236}">
                      <a16:creationId xmlns:a16="http://schemas.microsoft.com/office/drawing/2014/main" id="{592094D3-3F06-49DE-BF9C-F210D9FE4DF2}"/>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1" name="Oval 130">
                  <a:extLst>
                    <a:ext uri="{FF2B5EF4-FFF2-40B4-BE49-F238E27FC236}">
                      <a16:creationId xmlns:a16="http://schemas.microsoft.com/office/drawing/2014/main" id="{557E75D4-A78B-4720-B604-F05F010EED00}"/>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32" name="Straight Connector 131">
                  <a:extLst>
                    <a:ext uri="{FF2B5EF4-FFF2-40B4-BE49-F238E27FC236}">
                      <a16:creationId xmlns:a16="http://schemas.microsoft.com/office/drawing/2014/main" id="{4967F99F-DA2D-4C1D-A79B-06BFFF5190C1}"/>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2" name="Group 121">
                <a:extLst>
                  <a:ext uri="{FF2B5EF4-FFF2-40B4-BE49-F238E27FC236}">
                    <a16:creationId xmlns:a16="http://schemas.microsoft.com/office/drawing/2014/main" id="{D897D1A9-01C6-43BD-9618-F76EC7F12358}"/>
                  </a:ext>
                </a:extLst>
              </p:cNvPr>
              <p:cNvGrpSpPr/>
              <p:nvPr/>
            </p:nvGrpSpPr>
            <p:grpSpPr>
              <a:xfrm>
                <a:off x="1275510" y="6376984"/>
                <a:ext cx="508602" cy="151498"/>
                <a:chOff x="551886" y="4945335"/>
                <a:chExt cx="508602" cy="151498"/>
              </a:xfrm>
              <a:grpFill/>
            </p:grpSpPr>
            <p:sp>
              <p:nvSpPr>
                <p:cNvPr id="127" name="Rectangle 126">
                  <a:extLst>
                    <a:ext uri="{FF2B5EF4-FFF2-40B4-BE49-F238E27FC236}">
                      <a16:creationId xmlns:a16="http://schemas.microsoft.com/office/drawing/2014/main" id="{E11C5796-6335-4320-AB71-9E1CA53148CB}"/>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4CC0385B-42B7-44EF-9073-F1FB92BC39C2}"/>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9" name="Straight Connector 128">
                  <a:extLst>
                    <a:ext uri="{FF2B5EF4-FFF2-40B4-BE49-F238E27FC236}">
                      <a16:creationId xmlns:a16="http://schemas.microsoft.com/office/drawing/2014/main" id="{D17055FF-BF2A-4D60-8D2E-F92B261E68C7}"/>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31090F30-1203-48E7-B362-EC8E1C0B5A10}"/>
                  </a:ext>
                </a:extLst>
              </p:cNvPr>
              <p:cNvGrpSpPr/>
              <p:nvPr/>
            </p:nvGrpSpPr>
            <p:grpSpPr>
              <a:xfrm>
                <a:off x="1275510" y="6072184"/>
                <a:ext cx="508602" cy="151498"/>
                <a:chOff x="551886" y="4945335"/>
                <a:chExt cx="508602" cy="151498"/>
              </a:xfrm>
              <a:grpFill/>
            </p:grpSpPr>
            <p:sp>
              <p:nvSpPr>
                <p:cNvPr id="124" name="Rectangle 123">
                  <a:extLst>
                    <a:ext uri="{FF2B5EF4-FFF2-40B4-BE49-F238E27FC236}">
                      <a16:creationId xmlns:a16="http://schemas.microsoft.com/office/drawing/2014/main" id="{532C9193-9A55-43F0-9C3A-2228E146A5D1}"/>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B6EDC41A-D9AD-408F-81DD-6839F936BA4C}"/>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26" name="Straight Connector 125">
                  <a:extLst>
                    <a:ext uri="{FF2B5EF4-FFF2-40B4-BE49-F238E27FC236}">
                      <a16:creationId xmlns:a16="http://schemas.microsoft.com/office/drawing/2014/main" id="{19926410-7BC6-4776-B9B5-54A2D1A886AF}"/>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33" name="Group 132">
            <a:extLst>
              <a:ext uri="{FF2B5EF4-FFF2-40B4-BE49-F238E27FC236}">
                <a16:creationId xmlns:a16="http://schemas.microsoft.com/office/drawing/2014/main" id="{6491D8B5-CE39-4FC1-AF89-11100345DDCA}"/>
              </a:ext>
            </a:extLst>
          </p:cNvPr>
          <p:cNvGrpSpPr/>
          <p:nvPr/>
        </p:nvGrpSpPr>
        <p:grpSpPr>
          <a:xfrm>
            <a:off x="7103402" y="2109238"/>
            <a:ext cx="357114" cy="324668"/>
            <a:chOff x="4530976" y="2990126"/>
            <a:chExt cx="231285" cy="210274"/>
          </a:xfrm>
          <a:solidFill>
            <a:schemeClr val="bg1"/>
          </a:solidFill>
        </p:grpSpPr>
        <p:sp>
          <p:nvSpPr>
            <p:cNvPr id="134" name="Freeform 5">
              <a:extLst>
                <a:ext uri="{FF2B5EF4-FFF2-40B4-BE49-F238E27FC236}">
                  <a16:creationId xmlns:a16="http://schemas.microsoft.com/office/drawing/2014/main" id="{2F4E7071-9624-41B8-834F-34B2A77C84DE}"/>
                </a:ext>
              </a:extLst>
            </p:cNvPr>
            <p:cNvSpPr>
              <a:spLocks noEditPoints="1"/>
            </p:cNvSpPr>
            <p:nvPr/>
          </p:nvSpPr>
          <p:spPr bwMode="auto">
            <a:xfrm>
              <a:off x="4530976" y="2990126"/>
              <a:ext cx="231285" cy="210274"/>
            </a:xfrm>
            <a:prstGeom prst="triangle">
              <a:avLst/>
            </a:prstGeom>
            <a:grpFill/>
            <a:ln w="12700">
              <a:solidFill>
                <a:srgbClr val="DC3C00"/>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35" name="Group 134">
              <a:extLst>
                <a:ext uri="{FF2B5EF4-FFF2-40B4-BE49-F238E27FC236}">
                  <a16:creationId xmlns:a16="http://schemas.microsoft.com/office/drawing/2014/main" id="{9BEE976F-B4F6-4900-BE13-505645522AB1}"/>
                </a:ext>
              </a:extLst>
            </p:cNvPr>
            <p:cNvGrpSpPr/>
            <p:nvPr/>
          </p:nvGrpSpPr>
          <p:grpSpPr>
            <a:xfrm>
              <a:off x="4646619" y="3052306"/>
              <a:ext cx="0" cy="122254"/>
              <a:chOff x="4791447" y="2616042"/>
              <a:chExt cx="0" cy="1427764"/>
            </a:xfrm>
            <a:grpFill/>
          </p:grpSpPr>
          <p:cxnSp>
            <p:nvCxnSpPr>
              <p:cNvPr id="136" name="Straight Connector 135">
                <a:extLst>
                  <a:ext uri="{FF2B5EF4-FFF2-40B4-BE49-F238E27FC236}">
                    <a16:creationId xmlns:a16="http://schemas.microsoft.com/office/drawing/2014/main" id="{3C502171-5E85-4CB0-B9C8-096019367B48}"/>
                  </a:ext>
                </a:extLst>
              </p:cNvPr>
              <p:cNvCxnSpPr>
                <a:cxnSpLocks/>
              </p:cNvCxnSpPr>
              <p:nvPr/>
            </p:nvCxnSpPr>
            <p:spPr>
              <a:xfrm>
                <a:off x="4791447" y="2616042"/>
                <a:ext cx="0" cy="1030199"/>
              </a:xfrm>
              <a:prstGeom prst="line">
                <a:avLst/>
              </a:prstGeom>
              <a:grpFill/>
              <a:ln w="12700">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6B2BDB73-FB7F-4FB3-9F08-B49064EE4E54}"/>
                  </a:ext>
                </a:extLst>
              </p:cNvPr>
              <p:cNvCxnSpPr>
                <a:cxnSpLocks/>
              </p:cNvCxnSpPr>
              <p:nvPr/>
            </p:nvCxnSpPr>
            <p:spPr>
              <a:xfrm>
                <a:off x="4791447" y="3793908"/>
                <a:ext cx="0" cy="249898"/>
              </a:xfrm>
              <a:prstGeom prst="line">
                <a:avLst/>
              </a:prstGeom>
              <a:grpFill/>
              <a:ln w="12700">
                <a:solidFill>
                  <a:srgbClr val="DC3C00"/>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138" name="Group 137">
            <a:extLst>
              <a:ext uri="{FF2B5EF4-FFF2-40B4-BE49-F238E27FC236}">
                <a16:creationId xmlns:a16="http://schemas.microsoft.com/office/drawing/2014/main" id="{C4EC3106-F55C-436A-A870-51AAE54E2333}"/>
              </a:ext>
            </a:extLst>
          </p:cNvPr>
          <p:cNvGrpSpPr/>
          <p:nvPr/>
        </p:nvGrpSpPr>
        <p:grpSpPr>
          <a:xfrm>
            <a:off x="9163039" y="1879465"/>
            <a:ext cx="787969" cy="474971"/>
            <a:chOff x="5460618" y="1423528"/>
            <a:chExt cx="787969" cy="474971"/>
          </a:xfrm>
          <a:noFill/>
        </p:grpSpPr>
        <p:sp>
          <p:nvSpPr>
            <p:cNvPr id="139" name="Cylinder 513">
              <a:extLst>
                <a:ext uri="{FF2B5EF4-FFF2-40B4-BE49-F238E27FC236}">
                  <a16:creationId xmlns:a16="http://schemas.microsoft.com/office/drawing/2014/main" id="{6D130C40-E2E3-4038-BF57-74EB22CF962B}"/>
                </a:ext>
              </a:extLst>
            </p:cNvPr>
            <p:cNvSpPr/>
            <p:nvPr/>
          </p:nvSpPr>
          <p:spPr bwMode="auto">
            <a:xfrm>
              <a:off x="5460618" y="1423528"/>
              <a:ext cx="361536" cy="474971"/>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S</a:t>
              </a:r>
            </a:p>
          </p:txBody>
        </p:sp>
        <p:grpSp>
          <p:nvGrpSpPr>
            <p:cNvPr id="140" name="Group 139">
              <a:extLst>
                <a:ext uri="{FF2B5EF4-FFF2-40B4-BE49-F238E27FC236}">
                  <a16:creationId xmlns:a16="http://schemas.microsoft.com/office/drawing/2014/main" id="{1DC4E535-D678-4627-8DF5-DC067264E961}"/>
                </a:ext>
              </a:extLst>
            </p:cNvPr>
            <p:cNvGrpSpPr/>
            <p:nvPr/>
          </p:nvGrpSpPr>
          <p:grpSpPr>
            <a:xfrm>
              <a:off x="5890226" y="1545871"/>
              <a:ext cx="358361" cy="321508"/>
              <a:chOff x="1275510" y="6072184"/>
              <a:chExt cx="508602" cy="456298"/>
            </a:xfrm>
            <a:grpFill/>
          </p:grpSpPr>
          <p:grpSp>
            <p:nvGrpSpPr>
              <p:cNvPr id="141" name="Group 140">
                <a:extLst>
                  <a:ext uri="{FF2B5EF4-FFF2-40B4-BE49-F238E27FC236}">
                    <a16:creationId xmlns:a16="http://schemas.microsoft.com/office/drawing/2014/main" id="{40574045-F3AF-4FFD-97F4-6EBFCDEEAE84}"/>
                  </a:ext>
                </a:extLst>
              </p:cNvPr>
              <p:cNvGrpSpPr/>
              <p:nvPr/>
            </p:nvGrpSpPr>
            <p:grpSpPr>
              <a:xfrm>
                <a:off x="1275510" y="6224584"/>
                <a:ext cx="508602" cy="151498"/>
                <a:chOff x="551886" y="4945335"/>
                <a:chExt cx="508602" cy="151498"/>
              </a:xfrm>
              <a:grpFill/>
            </p:grpSpPr>
            <p:sp>
              <p:nvSpPr>
                <p:cNvPr id="150" name="Rectangle 149">
                  <a:extLst>
                    <a:ext uri="{FF2B5EF4-FFF2-40B4-BE49-F238E27FC236}">
                      <a16:creationId xmlns:a16="http://schemas.microsoft.com/office/drawing/2014/main" id="{7441127A-0D84-4293-A3BE-D86BED132A38}"/>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Oval 150">
                  <a:extLst>
                    <a:ext uri="{FF2B5EF4-FFF2-40B4-BE49-F238E27FC236}">
                      <a16:creationId xmlns:a16="http://schemas.microsoft.com/office/drawing/2014/main" id="{90ED7C87-6D7A-4228-BD7F-8209E40E336E}"/>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52" name="Straight Connector 151">
                  <a:extLst>
                    <a:ext uri="{FF2B5EF4-FFF2-40B4-BE49-F238E27FC236}">
                      <a16:creationId xmlns:a16="http://schemas.microsoft.com/office/drawing/2014/main" id="{D66DC4DF-3F45-4833-9A20-4197919E946B}"/>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62A21882-4469-4AA8-A394-095BF74A4FA9}"/>
                  </a:ext>
                </a:extLst>
              </p:cNvPr>
              <p:cNvGrpSpPr/>
              <p:nvPr/>
            </p:nvGrpSpPr>
            <p:grpSpPr>
              <a:xfrm>
                <a:off x="1275510" y="6376984"/>
                <a:ext cx="508602" cy="151498"/>
                <a:chOff x="551886" y="4945335"/>
                <a:chExt cx="508602" cy="151498"/>
              </a:xfrm>
              <a:grpFill/>
            </p:grpSpPr>
            <p:sp>
              <p:nvSpPr>
                <p:cNvPr id="147" name="Rectangle 146">
                  <a:extLst>
                    <a:ext uri="{FF2B5EF4-FFF2-40B4-BE49-F238E27FC236}">
                      <a16:creationId xmlns:a16="http://schemas.microsoft.com/office/drawing/2014/main" id="{3A4229F8-BBAE-4131-9E24-87DB49323D87}"/>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BDB8DB60-CE46-4284-97D1-451B6B9B9DD8}"/>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9" name="Straight Connector 148">
                  <a:extLst>
                    <a:ext uri="{FF2B5EF4-FFF2-40B4-BE49-F238E27FC236}">
                      <a16:creationId xmlns:a16="http://schemas.microsoft.com/office/drawing/2014/main" id="{79ACC4DF-570E-4029-8D22-E50ECBC1A2A2}"/>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19B044E4-5E5C-4110-BBD8-FE8D2D515060}"/>
                  </a:ext>
                </a:extLst>
              </p:cNvPr>
              <p:cNvGrpSpPr/>
              <p:nvPr/>
            </p:nvGrpSpPr>
            <p:grpSpPr>
              <a:xfrm>
                <a:off x="1275510" y="6072184"/>
                <a:ext cx="508602" cy="151498"/>
                <a:chOff x="551886" y="4945335"/>
                <a:chExt cx="508602" cy="151498"/>
              </a:xfrm>
              <a:grpFill/>
            </p:grpSpPr>
            <p:sp>
              <p:nvSpPr>
                <p:cNvPr id="144" name="Rectangle 143">
                  <a:extLst>
                    <a:ext uri="{FF2B5EF4-FFF2-40B4-BE49-F238E27FC236}">
                      <a16:creationId xmlns:a16="http://schemas.microsoft.com/office/drawing/2014/main" id="{6EBDE670-8F96-4CC3-B09B-8B4DFC513104}"/>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Oval 144">
                  <a:extLst>
                    <a:ext uri="{FF2B5EF4-FFF2-40B4-BE49-F238E27FC236}">
                      <a16:creationId xmlns:a16="http://schemas.microsoft.com/office/drawing/2014/main" id="{C3C4A823-0F7A-431D-9467-602A02FE8E7A}"/>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46" name="Straight Connector 145">
                  <a:extLst>
                    <a:ext uri="{FF2B5EF4-FFF2-40B4-BE49-F238E27FC236}">
                      <a16:creationId xmlns:a16="http://schemas.microsoft.com/office/drawing/2014/main" id="{254564AC-AF92-4361-97EA-02EE41D5C96E}"/>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53" name="Group 152">
            <a:extLst>
              <a:ext uri="{FF2B5EF4-FFF2-40B4-BE49-F238E27FC236}">
                <a16:creationId xmlns:a16="http://schemas.microsoft.com/office/drawing/2014/main" id="{FDD126AD-FBE5-419C-8642-3BBEA9114D76}"/>
              </a:ext>
            </a:extLst>
          </p:cNvPr>
          <p:cNvGrpSpPr/>
          <p:nvPr/>
        </p:nvGrpSpPr>
        <p:grpSpPr>
          <a:xfrm>
            <a:off x="8026523" y="2960502"/>
            <a:ext cx="787969" cy="474971"/>
            <a:chOff x="5460618" y="1423528"/>
            <a:chExt cx="787969" cy="474971"/>
          </a:xfrm>
          <a:noFill/>
        </p:grpSpPr>
        <p:sp>
          <p:nvSpPr>
            <p:cNvPr id="154" name="Cylinder 513">
              <a:extLst>
                <a:ext uri="{FF2B5EF4-FFF2-40B4-BE49-F238E27FC236}">
                  <a16:creationId xmlns:a16="http://schemas.microsoft.com/office/drawing/2014/main" id="{4BB7B85A-0A08-4EFD-AA11-C14CB414E513}"/>
                </a:ext>
              </a:extLst>
            </p:cNvPr>
            <p:cNvSpPr/>
            <p:nvPr/>
          </p:nvSpPr>
          <p:spPr bwMode="auto">
            <a:xfrm>
              <a:off x="5460618" y="1423528"/>
              <a:ext cx="361536" cy="474971"/>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P</a:t>
              </a:r>
            </a:p>
          </p:txBody>
        </p:sp>
        <p:grpSp>
          <p:nvGrpSpPr>
            <p:cNvPr id="155" name="Group 154">
              <a:extLst>
                <a:ext uri="{FF2B5EF4-FFF2-40B4-BE49-F238E27FC236}">
                  <a16:creationId xmlns:a16="http://schemas.microsoft.com/office/drawing/2014/main" id="{0D1A4D8A-BCF9-4DB7-A326-6FDA27E27C96}"/>
                </a:ext>
              </a:extLst>
            </p:cNvPr>
            <p:cNvGrpSpPr/>
            <p:nvPr/>
          </p:nvGrpSpPr>
          <p:grpSpPr>
            <a:xfrm>
              <a:off x="5890226" y="1545871"/>
              <a:ext cx="358361" cy="321508"/>
              <a:chOff x="1275510" y="6072184"/>
              <a:chExt cx="508602" cy="456298"/>
            </a:xfrm>
            <a:grpFill/>
          </p:grpSpPr>
          <p:grpSp>
            <p:nvGrpSpPr>
              <p:cNvPr id="156" name="Group 155">
                <a:extLst>
                  <a:ext uri="{FF2B5EF4-FFF2-40B4-BE49-F238E27FC236}">
                    <a16:creationId xmlns:a16="http://schemas.microsoft.com/office/drawing/2014/main" id="{084E39D9-BCF2-487A-97B5-EF73C89A0DCF}"/>
                  </a:ext>
                </a:extLst>
              </p:cNvPr>
              <p:cNvGrpSpPr/>
              <p:nvPr/>
            </p:nvGrpSpPr>
            <p:grpSpPr>
              <a:xfrm>
                <a:off x="1275510" y="6224584"/>
                <a:ext cx="508602" cy="151498"/>
                <a:chOff x="551886" y="4945335"/>
                <a:chExt cx="508602" cy="151498"/>
              </a:xfrm>
              <a:grpFill/>
            </p:grpSpPr>
            <p:sp>
              <p:nvSpPr>
                <p:cNvPr id="165" name="Rectangle 164">
                  <a:extLst>
                    <a:ext uri="{FF2B5EF4-FFF2-40B4-BE49-F238E27FC236}">
                      <a16:creationId xmlns:a16="http://schemas.microsoft.com/office/drawing/2014/main" id="{67F0358D-FDF1-40A1-9C61-55212BAA4C93}"/>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FC865251-26EF-48D4-AED4-012068FF75AD}"/>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7" name="Straight Connector 166">
                  <a:extLst>
                    <a:ext uri="{FF2B5EF4-FFF2-40B4-BE49-F238E27FC236}">
                      <a16:creationId xmlns:a16="http://schemas.microsoft.com/office/drawing/2014/main" id="{22D45E37-9133-4576-BA4A-1DA31487A491}"/>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7" name="Group 156">
                <a:extLst>
                  <a:ext uri="{FF2B5EF4-FFF2-40B4-BE49-F238E27FC236}">
                    <a16:creationId xmlns:a16="http://schemas.microsoft.com/office/drawing/2014/main" id="{C913017D-8ACC-4D3C-A72F-BB0DB9450DE2}"/>
                  </a:ext>
                </a:extLst>
              </p:cNvPr>
              <p:cNvGrpSpPr/>
              <p:nvPr/>
            </p:nvGrpSpPr>
            <p:grpSpPr>
              <a:xfrm>
                <a:off x="1275510" y="6376984"/>
                <a:ext cx="508602" cy="151498"/>
                <a:chOff x="551886" y="4945335"/>
                <a:chExt cx="508602" cy="151498"/>
              </a:xfrm>
              <a:grpFill/>
            </p:grpSpPr>
            <p:sp>
              <p:nvSpPr>
                <p:cNvPr id="162" name="Rectangle 161">
                  <a:extLst>
                    <a:ext uri="{FF2B5EF4-FFF2-40B4-BE49-F238E27FC236}">
                      <a16:creationId xmlns:a16="http://schemas.microsoft.com/office/drawing/2014/main" id="{234AAA77-85CD-4595-A663-0D459C20C0A1}"/>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F6A038C3-2B10-4BC6-A5DD-C9BDB724C507}"/>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4" name="Straight Connector 163">
                  <a:extLst>
                    <a:ext uri="{FF2B5EF4-FFF2-40B4-BE49-F238E27FC236}">
                      <a16:creationId xmlns:a16="http://schemas.microsoft.com/office/drawing/2014/main" id="{5EF67A05-3944-42D0-90B8-4BA0B25947AA}"/>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F8490BE3-4167-4746-B44B-90C7D94C3C2F}"/>
                  </a:ext>
                </a:extLst>
              </p:cNvPr>
              <p:cNvGrpSpPr/>
              <p:nvPr/>
            </p:nvGrpSpPr>
            <p:grpSpPr>
              <a:xfrm>
                <a:off x="1275510" y="6072184"/>
                <a:ext cx="508602" cy="151498"/>
                <a:chOff x="551886" y="4945335"/>
                <a:chExt cx="508602" cy="151498"/>
              </a:xfrm>
              <a:grpFill/>
            </p:grpSpPr>
            <p:sp>
              <p:nvSpPr>
                <p:cNvPr id="159" name="Rectangle 158">
                  <a:extLst>
                    <a:ext uri="{FF2B5EF4-FFF2-40B4-BE49-F238E27FC236}">
                      <a16:creationId xmlns:a16="http://schemas.microsoft.com/office/drawing/2014/main" id="{27DF0F9E-919A-4324-9B07-6373A4A429C9}"/>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Oval 159">
                  <a:extLst>
                    <a:ext uri="{FF2B5EF4-FFF2-40B4-BE49-F238E27FC236}">
                      <a16:creationId xmlns:a16="http://schemas.microsoft.com/office/drawing/2014/main" id="{C3685F79-7A5B-44C5-A1DF-4739FE20E2A0}"/>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114E9FD8-AD2E-41A9-B6F6-61A9DCBEE0D0}"/>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grpSp>
        <p:nvGrpSpPr>
          <p:cNvPr id="168" name="Group 167">
            <a:extLst>
              <a:ext uri="{FF2B5EF4-FFF2-40B4-BE49-F238E27FC236}">
                <a16:creationId xmlns:a16="http://schemas.microsoft.com/office/drawing/2014/main" id="{E0DE7EFF-C85A-40CB-9517-38CEEA2BA15D}"/>
              </a:ext>
            </a:extLst>
          </p:cNvPr>
          <p:cNvGrpSpPr/>
          <p:nvPr/>
        </p:nvGrpSpPr>
        <p:grpSpPr>
          <a:xfrm>
            <a:off x="10299555" y="2960502"/>
            <a:ext cx="787969" cy="474971"/>
            <a:chOff x="5460618" y="1423528"/>
            <a:chExt cx="787969" cy="474971"/>
          </a:xfrm>
          <a:noFill/>
        </p:grpSpPr>
        <p:sp>
          <p:nvSpPr>
            <p:cNvPr id="169" name="Cylinder 513">
              <a:extLst>
                <a:ext uri="{FF2B5EF4-FFF2-40B4-BE49-F238E27FC236}">
                  <a16:creationId xmlns:a16="http://schemas.microsoft.com/office/drawing/2014/main" id="{6E4FD708-18AC-408F-A41D-0960A5103291}"/>
                </a:ext>
              </a:extLst>
            </p:cNvPr>
            <p:cNvSpPr/>
            <p:nvPr/>
          </p:nvSpPr>
          <p:spPr bwMode="auto">
            <a:xfrm>
              <a:off x="5460618" y="1423528"/>
              <a:ext cx="361536" cy="474971"/>
            </a:xfrm>
            <a:prstGeom prst="can">
              <a:avLst>
                <a:gd name="adj" fmla="val 39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78D7"/>
                  </a:solidFill>
                  <a:effectLst/>
                  <a:uLnTx/>
                  <a:uFillTx/>
                  <a:latin typeface="Segoe UI" panose="020B0502040204020203" pitchFamily="34" charset="0"/>
                  <a:ea typeface="Segoe UI" pitchFamily="34" charset="0"/>
                  <a:cs typeface="Segoe UI" panose="020B0502040204020203" pitchFamily="34" charset="0"/>
                </a:rPr>
                <a:t>S</a:t>
              </a:r>
            </a:p>
          </p:txBody>
        </p:sp>
        <p:grpSp>
          <p:nvGrpSpPr>
            <p:cNvPr id="170" name="Group 169">
              <a:extLst>
                <a:ext uri="{FF2B5EF4-FFF2-40B4-BE49-F238E27FC236}">
                  <a16:creationId xmlns:a16="http://schemas.microsoft.com/office/drawing/2014/main" id="{64E60A75-29D7-483F-9B74-46E1B6E8159F}"/>
                </a:ext>
              </a:extLst>
            </p:cNvPr>
            <p:cNvGrpSpPr/>
            <p:nvPr/>
          </p:nvGrpSpPr>
          <p:grpSpPr>
            <a:xfrm>
              <a:off x="5890226" y="1545871"/>
              <a:ext cx="358361" cy="321508"/>
              <a:chOff x="1275510" y="6072184"/>
              <a:chExt cx="508602" cy="456298"/>
            </a:xfrm>
            <a:grpFill/>
          </p:grpSpPr>
          <p:grpSp>
            <p:nvGrpSpPr>
              <p:cNvPr id="171" name="Group 170">
                <a:extLst>
                  <a:ext uri="{FF2B5EF4-FFF2-40B4-BE49-F238E27FC236}">
                    <a16:creationId xmlns:a16="http://schemas.microsoft.com/office/drawing/2014/main" id="{E067A7D6-4D47-43EB-B079-19D160C321E9}"/>
                  </a:ext>
                </a:extLst>
              </p:cNvPr>
              <p:cNvGrpSpPr/>
              <p:nvPr/>
            </p:nvGrpSpPr>
            <p:grpSpPr>
              <a:xfrm>
                <a:off x="1275510" y="6224584"/>
                <a:ext cx="508602" cy="151498"/>
                <a:chOff x="551886" y="4945335"/>
                <a:chExt cx="508602" cy="151498"/>
              </a:xfrm>
              <a:grpFill/>
            </p:grpSpPr>
            <p:sp>
              <p:nvSpPr>
                <p:cNvPr id="180" name="Rectangle 179">
                  <a:extLst>
                    <a:ext uri="{FF2B5EF4-FFF2-40B4-BE49-F238E27FC236}">
                      <a16:creationId xmlns:a16="http://schemas.microsoft.com/office/drawing/2014/main" id="{47D22D7A-50C3-4216-A112-91D9171DCA4D}"/>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6C629836-8D00-45A0-B9FD-144A37A725BA}"/>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2" name="Straight Connector 181">
                  <a:extLst>
                    <a:ext uri="{FF2B5EF4-FFF2-40B4-BE49-F238E27FC236}">
                      <a16:creationId xmlns:a16="http://schemas.microsoft.com/office/drawing/2014/main" id="{10269DA2-DB18-49FD-9245-42F38EAA75DF}"/>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2" name="Group 171">
                <a:extLst>
                  <a:ext uri="{FF2B5EF4-FFF2-40B4-BE49-F238E27FC236}">
                    <a16:creationId xmlns:a16="http://schemas.microsoft.com/office/drawing/2014/main" id="{E53F076E-DE23-4810-880D-52B728F7EF6A}"/>
                  </a:ext>
                </a:extLst>
              </p:cNvPr>
              <p:cNvGrpSpPr/>
              <p:nvPr/>
            </p:nvGrpSpPr>
            <p:grpSpPr>
              <a:xfrm>
                <a:off x="1275510" y="6376984"/>
                <a:ext cx="508602" cy="151498"/>
                <a:chOff x="551886" y="4945335"/>
                <a:chExt cx="508602" cy="151498"/>
              </a:xfrm>
              <a:grpFill/>
            </p:grpSpPr>
            <p:sp>
              <p:nvSpPr>
                <p:cNvPr id="177" name="Rectangle 176">
                  <a:extLst>
                    <a:ext uri="{FF2B5EF4-FFF2-40B4-BE49-F238E27FC236}">
                      <a16:creationId xmlns:a16="http://schemas.microsoft.com/office/drawing/2014/main" id="{8F1D225C-38B4-4BB0-A7B0-A3442776EE8E}"/>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5C28DFF2-B1F3-4101-8FD5-B30F0F783531}"/>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9" name="Straight Connector 178">
                  <a:extLst>
                    <a:ext uri="{FF2B5EF4-FFF2-40B4-BE49-F238E27FC236}">
                      <a16:creationId xmlns:a16="http://schemas.microsoft.com/office/drawing/2014/main" id="{F3DF7935-AE83-49CF-80F1-1F3FE92F55AC}"/>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3" name="Group 172">
                <a:extLst>
                  <a:ext uri="{FF2B5EF4-FFF2-40B4-BE49-F238E27FC236}">
                    <a16:creationId xmlns:a16="http://schemas.microsoft.com/office/drawing/2014/main" id="{96790553-79AA-412E-9445-5A3DD9830FE5}"/>
                  </a:ext>
                </a:extLst>
              </p:cNvPr>
              <p:cNvGrpSpPr/>
              <p:nvPr/>
            </p:nvGrpSpPr>
            <p:grpSpPr>
              <a:xfrm>
                <a:off x="1275510" y="6072184"/>
                <a:ext cx="508602" cy="151498"/>
                <a:chOff x="551886" y="4945335"/>
                <a:chExt cx="508602" cy="151498"/>
              </a:xfrm>
              <a:grpFill/>
            </p:grpSpPr>
            <p:sp>
              <p:nvSpPr>
                <p:cNvPr id="174" name="Rectangle 173">
                  <a:extLst>
                    <a:ext uri="{FF2B5EF4-FFF2-40B4-BE49-F238E27FC236}">
                      <a16:creationId xmlns:a16="http://schemas.microsoft.com/office/drawing/2014/main" id="{F3F6F8CA-D809-45F9-95C2-13B42CCB653F}"/>
                    </a:ext>
                  </a:extLst>
                </p:cNvPr>
                <p:cNvSpPr/>
                <p:nvPr/>
              </p:nvSpPr>
              <p:spPr bwMode="auto">
                <a:xfrm>
                  <a:off x="551886" y="4945335"/>
                  <a:ext cx="508602" cy="151498"/>
                </a:xfrm>
                <a:prstGeom prst="rect">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EBD716F6-2FF1-433D-99D2-CAFC6F520BD3}"/>
                    </a:ext>
                  </a:extLst>
                </p:cNvPr>
                <p:cNvSpPr/>
                <p:nvPr/>
              </p:nvSpPr>
              <p:spPr bwMode="auto">
                <a:xfrm flipH="1">
                  <a:off x="955040" y="4993640"/>
                  <a:ext cx="45720" cy="45720"/>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76" name="Straight Connector 175">
                  <a:extLst>
                    <a:ext uri="{FF2B5EF4-FFF2-40B4-BE49-F238E27FC236}">
                      <a16:creationId xmlns:a16="http://schemas.microsoft.com/office/drawing/2014/main" id="{9CEB0AAE-588E-441D-A134-01302A51C494}"/>
                    </a:ext>
                  </a:extLst>
                </p:cNvPr>
                <p:cNvCxnSpPr/>
                <p:nvPr/>
              </p:nvCxnSpPr>
              <p:spPr>
                <a:xfrm>
                  <a:off x="625475" y="5019675"/>
                  <a:ext cx="238125" cy="0"/>
                </a:xfrm>
                <a:prstGeom prst="line">
                  <a:avLst/>
                </a:prstGeom>
                <a:grpFill/>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cxnSp>
        <p:nvCxnSpPr>
          <p:cNvPr id="183" name="Straight Arrow Connector 182">
            <a:extLst>
              <a:ext uri="{FF2B5EF4-FFF2-40B4-BE49-F238E27FC236}">
                <a16:creationId xmlns:a16="http://schemas.microsoft.com/office/drawing/2014/main" id="{8CDCAC8B-2207-4624-893D-642AE047ACD3}"/>
              </a:ext>
            </a:extLst>
          </p:cNvPr>
          <p:cNvCxnSpPr>
            <a:cxnSpLocks/>
          </p:cNvCxnSpPr>
          <p:nvPr/>
        </p:nvCxnSpPr>
        <p:spPr>
          <a:xfrm>
            <a:off x="7779125" y="2144486"/>
            <a:ext cx="1266292"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55BDE47D-5777-4F00-BCC4-D53B5DB6641B}"/>
              </a:ext>
            </a:extLst>
          </p:cNvPr>
          <p:cNvCxnSpPr>
            <a:cxnSpLocks/>
          </p:cNvCxnSpPr>
          <p:nvPr/>
        </p:nvCxnSpPr>
        <p:spPr>
          <a:xfrm>
            <a:off x="8932114" y="3253429"/>
            <a:ext cx="1280573" cy="0"/>
          </a:xfrm>
          <a:prstGeom prst="straightConnector1">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5" name="Connector: Elbow 184">
            <a:extLst>
              <a:ext uri="{FF2B5EF4-FFF2-40B4-BE49-F238E27FC236}">
                <a16:creationId xmlns:a16="http://schemas.microsoft.com/office/drawing/2014/main" id="{23B449BC-4FFC-4A5C-82E3-1DFCB9B64A23}"/>
              </a:ext>
            </a:extLst>
          </p:cNvPr>
          <p:cNvCxnSpPr>
            <a:cxnSpLocks/>
            <a:stCxn id="134" idx="3"/>
            <a:endCxn id="154" idx="1"/>
          </p:cNvCxnSpPr>
          <p:nvPr/>
        </p:nvCxnSpPr>
        <p:spPr>
          <a:xfrm rot="16200000" flipH="1">
            <a:off x="7546805" y="2234538"/>
            <a:ext cx="395640" cy="925332"/>
          </a:xfrm>
          <a:prstGeom prst="bentConnector3">
            <a:avLst>
              <a:gd name="adj1" fmla="val 50000"/>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6" name="Connector: Elbow 185">
            <a:extLst>
              <a:ext uri="{FF2B5EF4-FFF2-40B4-BE49-F238E27FC236}">
                <a16:creationId xmlns:a16="http://schemas.microsoft.com/office/drawing/2014/main" id="{22110415-50FA-4DB2-A85A-FF96ECD8A606}"/>
              </a:ext>
            </a:extLst>
          </p:cNvPr>
          <p:cNvCxnSpPr/>
          <p:nvPr/>
        </p:nvCxnSpPr>
        <p:spPr>
          <a:xfrm>
            <a:off x="3078641" y="2266713"/>
            <a:ext cx="4899867" cy="957549"/>
          </a:xfrm>
          <a:prstGeom prst="bentConnector3">
            <a:avLst>
              <a:gd name="adj1" fmla="val 68069"/>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7" name="Connector: Elbow 186">
            <a:extLst>
              <a:ext uri="{FF2B5EF4-FFF2-40B4-BE49-F238E27FC236}">
                <a16:creationId xmlns:a16="http://schemas.microsoft.com/office/drawing/2014/main" id="{B83AB2F0-C638-4CB2-B0AA-07EA973FA91F}"/>
              </a:ext>
            </a:extLst>
          </p:cNvPr>
          <p:cNvCxnSpPr/>
          <p:nvPr/>
        </p:nvCxnSpPr>
        <p:spPr>
          <a:xfrm rot="5400000" flipH="1" flipV="1">
            <a:off x="8773130" y="2564224"/>
            <a:ext cx="737822" cy="419854"/>
          </a:xfrm>
          <a:prstGeom prst="bentConnector3">
            <a:avLst>
              <a:gd name="adj1" fmla="val -655"/>
            </a:avLst>
          </a:prstGeom>
          <a:ln w="12700">
            <a:solidFill>
              <a:schemeClr val="tx2"/>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19461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5"/>
                                        </p:tgtEl>
                                      </p:cBhvr>
                                    </p:animEffect>
                                    <p:set>
                                      <p:cBhvr>
                                        <p:cTn id="7" dur="1" fill="hold">
                                          <p:stCondLst>
                                            <p:cond delay="499"/>
                                          </p:stCondLst>
                                        </p:cTn>
                                        <p:tgtEl>
                                          <p:spTgt spid="18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83"/>
                                        </p:tgtEl>
                                      </p:cBhvr>
                                    </p:animEffect>
                                    <p:set>
                                      <p:cBhvr>
                                        <p:cTn id="10" dur="1" fill="hold">
                                          <p:stCondLst>
                                            <p:cond delay="499"/>
                                          </p:stCondLst>
                                        </p:cTn>
                                        <p:tgtEl>
                                          <p:spTgt spid="183"/>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133"/>
                                        </p:tgtEl>
                                        <p:attrNameLst>
                                          <p:attrName>style.visibility</p:attrName>
                                        </p:attrNameLst>
                                      </p:cBhvr>
                                      <p:to>
                                        <p:strVal val="visible"/>
                                      </p:to>
                                    </p:set>
                                    <p:animEffect transition="in" filter="fade">
                                      <p:cBhvr>
                                        <p:cTn id="13" dur="500"/>
                                        <p:tgtEl>
                                          <p:spTgt spid="13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86"/>
                                        </p:tgtEl>
                                        <p:attrNameLst>
                                          <p:attrName>style.visibility</p:attrName>
                                        </p:attrNameLst>
                                      </p:cBhvr>
                                      <p:to>
                                        <p:strVal val="visible"/>
                                      </p:to>
                                    </p:set>
                                    <p:animEffect transition="in" filter="wipe(left)">
                                      <p:cBhvr>
                                        <p:cTn id="18" dur="750"/>
                                        <p:tgtEl>
                                          <p:spTgt spid="186"/>
                                        </p:tgtEl>
                                      </p:cBhvr>
                                    </p:animEffect>
                                  </p:childTnLst>
                                </p:cTn>
                              </p:par>
                              <p:par>
                                <p:cTn id="19" presetID="10" presetClass="exit" presetSubtype="0" fill="hold" nodeType="withEffect">
                                  <p:stCondLst>
                                    <p:cond delay="0"/>
                                  </p:stCondLst>
                                  <p:childTnLst>
                                    <p:animEffect transition="out" filter="fade">
                                      <p:cBhvr>
                                        <p:cTn id="20" dur="500"/>
                                        <p:tgtEl>
                                          <p:spTgt spid="117"/>
                                        </p:tgtEl>
                                      </p:cBhvr>
                                    </p:animEffect>
                                    <p:set>
                                      <p:cBhvr>
                                        <p:cTn id="21" dur="1" fill="hold">
                                          <p:stCondLst>
                                            <p:cond delay="499"/>
                                          </p:stCondLst>
                                        </p:cTn>
                                        <p:tgtEl>
                                          <p:spTgt spid="117"/>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87"/>
                                        </p:tgtEl>
                                        <p:attrNameLst>
                                          <p:attrName>style.visibility</p:attrName>
                                        </p:attrNameLst>
                                      </p:cBhvr>
                                      <p:to>
                                        <p:strVal val="visible"/>
                                      </p:to>
                                    </p:set>
                                    <p:animEffect transition="in" filter="wipe(down)">
                                      <p:cBhvr>
                                        <p:cTn id="26" dur="500"/>
                                        <p:tgtEl>
                                          <p:spTgt spid="187"/>
                                        </p:tgtEl>
                                      </p:cBhvr>
                                    </p:animEffect>
                                  </p:childTnLst>
                                </p:cTn>
                              </p:par>
                              <p:par>
                                <p:cTn id="27" presetID="22" presetClass="entr" presetSubtype="8" fill="hold" nodeType="withEffect">
                                  <p:stCondLst>
                                    <p:cond delay="0"/>
                                  </p:stCondLst>
                                  <p:childTnLst>
                                    <p:set>
                                      <p:cBhvr>
                                        <p:cTn id="28" dur="1" fill="hold">
                                          <p:stCondLst>
                                            <p:cond delay="0"/>
                                          </p:stCondLst>
                                        </p:cTn>
                                        <p:tgtEl>
                                          <p:spTgt spid="184"/>
                                        </p:tgtEl>
                                        <p:attrNameLst>
                                          <p:attrName>style.visibility</p:attrName>
                                        </p:attrNameLst>
                                      </p:cBhvr>
                                      <p:to>
                                        <p:strVal val="visible"/>
                                      </p:to>
                                    </p:set>
                                    <p:animEffect transition="in" filter="wipe(left)">
                                      <p:cBhvr>
                                        <p:cTn id="29" dur="500"/>
                                        <p:tgtEl>
                                          <p:spTgt spid="184"/>
                                        </p:tgtEl>
                                      </p:cBhvr>
                                    </p:animEffect>
                                  </p:childTnLst>
                                </p:cTn>
                              </p:par>
                              <p:par>
                                <p:cTn id="30" presetID="10" presetClass="entr" presetSubtype="0" fill="hold" nodeType="withEffect">
                                  <p:stCondLst>
                                    <p:cond delay="250"/>
                                  </p:stCondLst>
                                  <p:childTnLst>
                                    <p:set>
                                      <p:cBhvr>
                                        <p:cTn id="31" dur="1" fill="hold">
                                          <p:stCondLst>
                                            <p:cond delay="0"/>
                                          </p:stCondLst>
                                        </p:cTn>
                                        <p:tgtEl>
                                          <p:spTgt spid="168"/>
                                        </p:tgtEl>
                                        <p:attrNameLst>
                                          <p:attrName>style.visibility</p:attrName>
                                        </p:attrNameLst>
                                      </p:cBhvr>
                                      <p:to>
                                        <p:strVal val="visible"/>
                                      </p:to>
                                    </p:set>
                                    <p:animEffect transition="in" filter="fade">
                                      <p:cBhvr>
                                        <p:cTn id="32" dur="500"/>
                                        <p:tgtEl>
                                          <p:spTgt spid="16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0">
                                            <p:txEl>
                                              <p:pRg st="1" end="1"/>
                                            </p:txEl>
                                          </p:spTgt>
                                        </p:tgtEl>
                                        <p:attrNameLst>
                                          <p:attrName>style.visibility</p:attrName>
                                        </p:attrNameLst>
                                      </p:cBhvr>
                                      <p:to>
                                        <p:strVal val="visible"/>
                                      </p:to>
                                    </p:set>
                                    <p:animEffect transition="in" filter="fade">
                                      <p:cBhvr>
                                        <p:cTn id="37" dur="500"/>
                                        <p:tgtEl>
                                          <p:spTgt spid="110">
                                            <p:txEl>
                                              <p:pRg st="1" end="1"/>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110">
                                            <p:txEl>
                                              <p:pRg st="2" end="2"/>
                                            </p:txEl>
                                          </p:spTgt>
                                        </p:tgtEl>
                                        <p:attrNameLst>
                                          <p:attrName>style.visibility</p:attrName>
                                        </p:attrNameLst>
                                      </p:cBhvr>
                                      <p:to>
                                        <p:strVal val="visible"/>
                                      </p:to>
                                    </p:set>
                                    <p:animEffect transition="in" filter="fade">
                                      <p:cBhvr>
                                        <p:cTn id="40" dur="500"/>
                                        <p:tgtEl>
                                          <p:spTgt spid="110">
                                            <p:txEl>
                                              <p:pRg st="2" end="2"/>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110">
                                            <p:txEl>
                                              <p:pRg st="3" end="3"/>
                                            </p:txEl>
                                          </p:spTgt>
                                        </p:tgtEl>
                                        <p:attrNameLst>
                                          <p:attrName>style.visibility</p:attrName>
                                        </p:attrNameLst>
                                      </p:cBhvr>
                                      <p:to>
                                        <p:strVal val="visible"/>
                                      </p:to>
                                    </p:set>
                                    <p:animEffect transition="in" filter="fade">
                                      <p:cBhvr>
                                        <p:cTn id="43" dur="500"/>
                                        <p:tgtEl>
                                          <p:spTgt spid="110">
                                            <p:txEl>
                                              <p:pRg st="3" end="3"/>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110">
                                            <p:txEl>
                                              <p:pRg st="4" end="4"/>
                                            </p:txEl>
                                          </p:spTgt>
                                        </p:tgtEl>
                                        <p:attrNameLst>
                                          <p:attrName>style.visibility</p:attrName>
                                        </p:attrNameLst>
                                      </p:cBhvr>
                                      <p:to>
                                        <p:strVal val="visible"/>
                                      </p:to>
                                    </p:set>
                                    <p:animEffect transition="in" filter="fade">
                                      <p:cBhvr>
                                        <p:cTn id="46" dur="500"/>
                                        <p:tgtEl>
                                          <p:spTgt spid="110">
                                            <p:txEl>
                                              <p:pRg st="4" end="4"/>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10">
                                            <p:txEl>
                                              <p:pRg st="5" end="5"/>
                                            </p:txEl>
                                          </p:spTgt>
                                        </p:tgtEl>
                                        <p:attrNameLst>
                                          <p:attrName>style.visibility</p:attrName>
                                        </p:attrNameLst>
                                      </p:cBhvr>
                                      <p:to>
                                        <p:strVal val="visible"/>
                                      </p:to>
                                    </p:set>
                                    <p:animEffect transition="in" filter="fade">
                                      <p:cBhvr>
                                        <p:cTn id="49" dur="500"/>
                                        <p:tgtEl>
                                          <p:spTgt spid="110">
                                            <p:txEl>
                                              <p:pRg st="5" end="5"/>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10">
                                            <p:txEl>
                                              <p:pRg st="6" end="6"/>
                                            </p:txEl>
                                          </p:spTgt>
                                        </p:tgtEl>
                                        <p:attrNameLst>
                                          <p:attrName>style.visibility</p:attrName>
                                        </p:attrNameLst>
                                      </p:cBhvr>
                                      <p:to>
                                        <p:strVal val="visible"/>
                                      </p:to>
                                    </p:set>
                                    <p:animEffect transition="in" filter="fade">
                                      <p:cBhvr>
                                        <p:cTn id="52" dur="500"/>
                                        <p:tgtEl>
                                          <p:spTgt spid="110">
                                            <p:txEl>
                                              <p:pRg st="6" end="6"/>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10">
                                            <p:txEl>
                                              <p:pRg st="7" end="7"/>
                                            </p:txEl>
                                          </p:spTgt>
                                        </p:tgtEl>
                                        <p:attrNameLst>
                                          <p:attrName>style.visibility</p:attrName>
                                        </p:attrNameLst>
                                      </p:cBhvr>
                                      <p:to>
                                        <p:strVal val="visible"/>
                                      </p:to>
                                    </p:set>
                                    <p:animEffect transition="in" filter="fade">
                                      <p:cBhvr>
                                        <p:cTn id="55" dur="500"/>
                                        <p:tgtEl>
                                          <p:spTgt spid="11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Event Storage</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r>
              <a:rPr lang="en-US" dirty="0"/>
              <a:t>Real time high throughput message sink</a:t>
            </a:r>
          </a:p>
          <a:p>
            <a:r>
              <a:rPr lang="en-US" dirty="0"/>
              <a:t>Not intended for permanent storage</a:t>
            </a:r>
          </a:p>
          <a:p>
            <a:r>
              <a:rPr lang="en-US" dirty="0"/>
              <a:t>Operations at the message level</a:t>
            </a:r>
          </a:p>
          <a:p>
            <a:r>
              <a:rPr lang="en-US" dirty="0"/>
              <a:t>Security at the queue level</a:t>
            </a:r>
          </a:p>
          <a:p>
            <a:r>
              <a:rPr lang="en-US" dirty="0"/>
              <a:t>Supports AMQP, Kafka and HTTPS protocols</a:t>
            </a:r>
          </a:p>
          <a:p>
            <a:r>
              <a:rPr lang="en-US" dirty="0"/>
              <a:t>No schema enforcement</a:t>
            </a:r>
          </a:p>
          <a:p>
            <a:r>
              <a:rPr lang="en-US" dirty="0"/>
              <a:t>Can persist to blob storage via “capture”</a:t>
            </a:r>
          </a:p>
        </p:txBody>
      </p:sp>
      <p:pic>
        <p:nvPicPr>
          <p:cNvPr id="4" name="Graphic 3">
            <a:extLst>
              <a:ext uri="{FF2B5EF4-FFF2-40B4-BE49-F238E27FC236}">
                <a16:creationId xmlns:a16="http://schemas.microsoft.com/office/drawing/2014/main" id="{E30B19E8-9BE9-49E5-A0F2-88D9BC99C6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32144" y="2761892"/>
            <a:ext cx="1334216" cy="1334216"/>
          </a:xfrm>
          <a:prstGeom prst="rect">
            <a:avLst/>
          </a:prstGeom>
        </p:spPr>
      </p:pic>
    </p:spTree>
    <p:extLst>
      <p:ext uri="{BB962C8B-B14F-4D97-AF65-F5344CB8AC3E}">
        <p14:creationId xmlns:p14="http://schemas.microsoft.com/office/powerpoint/2010/main" val="45482716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NoSQL Storage</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r>
              <a:rPr lang="en-US" dirty="0" err="1"/>
              <a:t>Tuneable</a:t>
            </a:r>
            <a:r>
              <a:rPr lang="en-US" dirty="0"/>
              <a:t> transactional consistency</a:t>
            </a:r>
          </a:p>
          <a:p>
            <a:r>
              <a:rPr lang="en-US" dirty="0"/>
              <a:t>Designed for massive scale</a:t>
            </a:r>
          </a:p>
          <a:p>
            <a:r>
              <a:rPr lang="en-US" dirty="0"/>
              <a:t>Flexible schema</a:t>
            </a:r>
          </a:p>
          <a:p>
            <a:r>
              <a:rPr lang="en-US" dirty="0"/>
              <a:t>Operations at the document level</a:t>
            </a:r>
          </a:p>
          <a:p>
            <a:r>
              <a:rPr lang="en-US" dirty="0"/>
              <a:t>Supports Multiple API protocols</a:t>
            </a:r>
          </a:p>
          <a:p>
            <a:pPr lvl="1"/>
            <a:r>
              <a:rPr lang="en-US" dirty="0"/>
              <a:t>SQL – default</a:t>
            </a:r>
          </a:p>
          <a:p>
            <a:pPr lvl="1"/>
            <a:r>
              <a:rPr lang="en-US" dirty="0"/>
              <a:t>Mongo DB</a:t>
            </a:r>
          </a:p>
          <a:p>
            <a:pPr lvl="1"/>
            <a:r>
              <a:rPr lang="en-US" dirty="0"/>
              <a:t>Cassandra</a:t>
            </a:r>
          </a:p>
          <a:p>
            <a:pPr lvl="1"/>
            <a:r>
              <a:rPr lang="en-US" dirty="0"/>
              <a:t>Graph</a:t>
            </a:r>
          </a:p>
          <a:p>
            <a:pPr lvl="1"/>
            <a:r>
              <a:rPr lang="en-US" dirty="0"/>
              <a:t>Table Storage</a:t>
            </a:r>
          </a:p>
          <a:p>
            <a:r>
              <a:rPr lang="en-US" dirty="0"/>
              <a:t>Can persist to analytics storage via Synapse Link</a:t>
            </a:r>
          </a:p>
        </p:txBody>
      </p:sp>
      <p:pic>
        <p:nvPicPr>
          <p:cNvPr id="6" name="Graphic 5">
            <a:extLst>
              <a:ext uri="{FF2B5EF4-FFF2-40B4-BE49-F238E27FC236}">
                <a16:creationId xmlns:a16="http://schemas.microsoft.com/office/drawing/2014/main" id="{B3042B5A-AB4F-4F4F-8CBC-1FF8F83B2A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35163" y="3047264"/>
            <a:ext cx="1139095" cy="1139095"/>
          </a:xfrm>
          <a:prstGeom prst="rect">
            <a:avLst/>
          </a:prstGeom>
        </p:spPr>
      </p:pic>
    </p:spTree>
    <p:extLst>
      <p:ext uri="{BB962C8B-B14F-4D97-AF65-F5344CB8AC3E}">
        <p14:creationId xmlns:p14="http://schemas.microsoft.com/office/powerpoint/2010/main" val="6375709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Azure Synapse Link for Cosmos DB</a:t>
            </a:r>
          </a:p>
        </p:txBody>
      </p:sp>
      <p:pic>
        <p:nvPicPr>
          <p:cNvPr id="1026" name="Picture 2" descr="Timeline&#10;&#10;Description automatically generated">
            <a:extLst>
              <a:ext uri="{FF2B5EF4-FFF2-40B4-BE49-F238E27FC236}">
                <a16:creationId xmlns:a16="http://schemas.microsoft.com/office/drawing/2014/main" id="{02507616-B98C-49A1-B995-704D708C5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597"/>
          <a:stretch/>
        </p:blipFill>
        <p:spPr bwMode="auto">
          <a:xfrm>
            <a:off x="166254" y="1409700"/>
            <a:ext cx="11875325" cy="5448300"/>
          </a:xfrm>
          <a:prstGeom prst="rect">
            <a:avLst/>
          </a:prstGeom>
          <a:noFill/>
        </p:spPr>
      </p:pic>
    </p:spTree>
    <p:extLst>
      <p:ext uri="{BB962C8B-B14F-4D97-AF65-F5344CB8AC3E}">
        <p14:creationId xmlns:p14="http://schemas.microsoft.com/office/powerpoint/2010/main" val="20603015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dirty="0"/>
              <a:t>Selection Criteria</a:t>
            </a:r>
          </a:p>
        </p:txBody>
      </p:sp>
      <p:sp>
        <p:nvSpPr>
          <p:cNvPr id="5" name="Text Placeholder 4">
            <a:extLst>
              <a:ext uri="{FF2B5EF4-FFF2-40B4-BE49-F238E27FC236}">
                <a16:creationId xmlns:a16="http://schemas.microsoft.com/office/drawing/2014/main" id="{D70B4EF1-9981-6F4A-877C-86F22F4F1B8B}"/>
              </a:ext>
            </a:extLst>
          </p:cNvPr>
          <p:cNvSpPr>
            <a:spLocks noGrp="1"/>
          </p:cNvSpPr>
          <p:nvPr>
            <p:ph type="body" sz="quarter" idx="14"/>
          </p:nvPr>
        </p:nvSpPr>
        <p:spPr>
          <a:xfrm>
            <a:off x="4943872" y="718472"/>
            <a:ext cx="2921100" cy="369332"/>
          </a:xfrm>
        </p:spPr>
        <p:txBody>
          <a:bodyPr/>
          <a:lstStyle/>
          <a:p>
            <a:r>
              <a:rPr lang="en-US" dirty="0"/>
              <a:t>Data IO Pattern</a:t>
            </a:r>
          </a:p>
        </p:txBody>
      </p:sp>
      <p:sp>
        <p:nvSpPr>
          <p:cNvPr id="6" name="Text Placeholder 5">
            <a:extLst>
              <a:ext uri="{FF2B5EF4-FFF2-40B4-BE49-F238E27FC236}">
                <a16:creationId xmlns:a16="http://schemas.microsoft.com/office/drawing/2014/main" id="{129246AE-BB69-494B-8D36-723CE87F350F}"/>
              </a:ext>
            </a:extLst>
          </p:cNvPr>
          <p:cNvSpPr>
            <a:spLocks noGrp="1"/>
          </p:cNvSpPr>
          <p:nvPr>
            <p:ph type="body" sz="quarter" idx="15"/>
          </p:nvPr>
        </p:nvSpPr>
        <p:spPr>
          <a:xfrm>
            <a:off x="4943871" y="1346405"/>
            <a:ext cx="5039466" cy="473976"/>
          </a:xfrm>
        </p:spPr>
        <p:txBody>
          <a:bodyPr/>
          <a:lstStyle/>
          <a:p>
            <a:r>
              <a:rPr lang="en-US" dirty="0"/>
              <a:t>Does the data come in scheduled batches or events?</a:t>
            </a:r>
          </a:p>
          <a:p>
            <a:r>
              <a:rPr lang="en-US" dirty="0"/>
              <a:t>Is the data write / append only, or transactional?</a:t>
            </a:r>
          </a:p>
        </p:txBody>
      </p:sp>
      <p:sp>
        <p:nvSpPr>
          <p:cNvPr id="9" name="Text Placeholder 8">
            <a:extLst>
              <a:ext uri="{FF2B5EF4-FFF2-40B4-BE49-F238E27FC236}">
                <a16:creationId xmlns:a16="http://schemas.microsoft.com/office/drawing/2014/main" id="{BD0C6322-A026-4148-B717-B2AA58A90166}"/>
              </a:ext>
            </a:extLst>
          </p:cNvPr>
          <p:cNvSpPr>
            <a:spLocks noGrp="1"/>
          </p:cNvSpPr>
          <p:nvPr>
            <p:ph type="body" sz="quarter" idx="18"/>
          </p:nvPr>
        </p:nvSpPr>
        <p:spPr>
          <a:xfrm>
            <a:off x="4943971" y="2528888"/>
            <a:ext cx="2921100" cy="369332"/>
          </a:xfrm>
        </p:spPr>
        <p:txBody>
          <a:bodyPr/>
          <a:lstStyle/>
          <a:p>
            <a:r>
              <a:rPr lang="en-US" dirty="0"/>
              <a:t>Security needs</a:t>
            </a:r>
          </a:p>
        </p:txBody>
      </p:sp>
      <p:sp>
        <p:nvSpPr>
          <p:cNvPr id="10" name="Text Placeholder 9">
            <a:extLst>
              <a:ext uri="{FF2B5EF4-FFF2-40B4-BE49-F238E27FC236}">
                <a16:creationId xmlns:a16="http://schemas.microsoft.com/office/drawing/2014/main" id="{D3E0D82D-791D-9248-B0EB-28A8A348D84C}"/>
              </a:ext>
            </a:extLst>
          </p:cNvPr>
          <p:cNvSpPr>
            <a:spLocks noGrp="1"/>
          </p:cNvSpPr>
          <p:nvPr>
            <p:ph type="body" sz="quarter" idx="19"/>
          </p:nvPr>
        </p:nvSpPr>
        <p:spPr>
          <a:xfrm>
            <a:off x="4943970" y="3156821"/>
            <a:ext cx="2921101" cy="473976"/>
          </a:xfrm>
        </p:spPr>
        <p:txBody>
          <a:bodyPr/>
          <a:lstStyle/>
          <a:p>
            <a:r>
              <a:rPr lang="en-US" dirty="0"/>
              <a:t>Is role-based security required?</a:t>
            </a:r>
          </a:p>
          <a:p>
            <a:r>
              <a:rPr lang="en-US" dirty="0"/>
              <a:t>Is AAD Authentication required?</a:t>
            </a:r>
          </a:p>
        </p:txBody>
      </p:sp>
      <p:sp>
        <p:nvSpPr>
          <p:cNvPr id="13" name="Text Placeholder 12">
            <a:extLst>
              <a:ext uri="{FF2B5EF4-FFF2-40B4-BE49-F238E27FC236}">
                <a16:creationId xmlns:a16="http://schemas.microsoft.com/office/drawing/2014/main" id="{350DF6A7-ECBB-5444-8EBE-7C12D8746CE6}"/>
              </a:ext>
            </a:extLst>
          </p:cNvPr>
          <p:cNvSpPr>
            <a:spLocks noGrp="1"/>
          </p:cNvSpPr>
          <p:nvPr>
            <p:ph type="body" sz="quarter" idx="22"/>
          </p:nvPr>
        </p:nvSpPr>
        <p:spPr>
          <a:xfrm>
            <a:off x="4943971" y="4508500"/>
            <a:ext cx="3667766" cy="369332"/>
          </a:xfrm>
        </p:spPr>
        <p:txBody>
          <a:bodyPr/>
          <a:lstStyle/>
          <a:p>
            <a:r>
              <a:rPr lang="en-US" dirty="0"/>
              <a:t>Latency / Resiliency</a:t>
            </a:r>
          </a:p>
        </p:txBody>
      </p:sp>
      <p:sp>
        <p:nvSpPr>
          <p:cNvPr id="14" name="Text Placeholder 13">
            <a:extLst>
              <a:ext uri="{FF2B5EF4-FFF2-40B4-BE49-F238E27FC236}">
                <a16:creationId xmlns:a16="http://schemas.microsoft.com/office/drawing/2014/main" id="{0892CA4C-30DB-C541-AEC1-DD5E00A71854}"/>
              </a:ext>
            </a:extLst>
          </p:cNvPr>
          <p:cNvSpPr>
            <a:spLocks noGrp="1"/>
          </p:cNvSpPr>
          <p:nvPr>
            <p:ph type="body" sz="quarter" idx="23"/>
          </p:nvPr>
        </p:nvSpPr>
        <p:spPr>
          <a:xfrm>
            <a:off x="4943970" y="5136433"/>
            <a:ext cx="5919648" cy="732508"/>
          </a:xfrm>
        </p:spPr>
        <p:txBody>
          <a:bodyPr/>
          <a:lstStyle/>
          <a:p>
            <a:r>
              <a:rPr lang="en-US" dirty="0"/>
              <a:t>How much latency can be tolerated?</a:t>
            </a:r>
          </a:p>
          <a:p>
            <a:r>
              <a:rPr lang="en-US" dirty="0"/>
              <a:t>How are outages handled?</a:t>
            </a:r>
          </a:p>
          <a:p>
            <a:r>
              <a:rPr lang="en-US" dirty="0"/>
              <a:t>Is there a need for sophisticated backup/restore capabilities?</a:t>
            </a:r>
          </a:p>
        </p:txBody>
      </p:sp>
    </p:spTree>
    <p:extLst>
      <p:ext uri="{BB962C8B-B14F-4D97-AF65-F5344CB8AC3E}">
        <p14:creationId xmlns:p14="http://schemas.microsoft.com/office/powerpoint/2010/main" val="151491980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Data Storage Decision Criteria</a:t>
            </a:r>
          </a:p>
        </p:txBody>
      </p:sp>
      <p:grpSp>
        <p:nvGrpSpPr>
          <p:cNvPr id="43" name="Group 42">
            <a:extLst>
              <a:ext uri="{FF2B5EF4-FFF2-40B4-BE49-F238E27FC236}">
                <a16:creationId xmlns:a16="http://schemas.microsoft.com/office/drawing/2014/main" id="{6AD15DBE-00D3-5B47-BA43-3A2F873E0273}"/>
              </a:ext>
            </a:extLst>
          </p:cNvPr>
          <p:cNvGrpSpPr/>
          <p:nvPr/>
        </p:nvGrpSpPr>
        <p:grpSpPr>
          <a:xfrm>
            <a:off x="108509" y="3327369"/>
            <a:ext cx="658800" cy="658800"/>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10D59015-1A07-2644-8804-226C8225BC26}"/>
              </a:ext>
            </a:extLst>
          </p:cNvPr>
          <p:cNvGrpSpPr/>
          <p:nvPr/>
        </p:nvGrpSpPr>
        <p:grpSpPr>
          <a:xfrm>
            <a:off x="108509" y="4608646"/>
            <a:ext cx="658800" cy="658800"/>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148828" y="5786413"/>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84" name="Text Placeholder 2">
            <a:extLst>
              <a:ext uri="{FF2B5EF4-FFF2-40B4-BE49-F238E27FC236}">
                <a16:creationId xmlns:a16="http://schemas.microsoft.com/office/drawing/2014/main" id="{03B53A63-CDBE-4E8C-A9E0-FD1382295773}"/>
              </a:ext>
            </a:extLst>
          </p:cNvPr>
          <p:cNvSpPr txBox="1">
            <a:spLocks/>
          </p:cNvSpPr>
          <p:nvPr/>
        </p:nvSpPr>
        <p:spPr>
          <a:xfrm>
            <a:off x="753712" y="3336387"/>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Database Storage</a:t>
            </a:r>
          </a:p>
        </p:txBody>
      </p:sp>
      <p:sp>
        <p:nvSpPr>
          <p:cNvPr id="86" name="Text Placeholder 2">
            <a:extLst>
              <a:ext uri="{FF2B5EF4-FFF2-40B4-BE49-F238E27FC236}">
                <a16:creationId xmlns:a16="http://schemas.microsoft.com/office/drawing/2014/main" id="{FE33C653-049C-4928-9AD6-439F19F641C8}"/>
              </a:ext>
            </a:extLst>
          </p:cNvPr>
          <p:cNvSpPr txBox="1">
            <a:spLocks/>
          </p:cNvSpPr>
          <p:nvPr/>
        </p:nvSpPr>
        <p:spPr>
          <a:xfrm>
            <a:off x="787252" y="4617664"/>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Event Storage</a:t>
            </a:r>
          </a:p>
        </p:txBody>
      </p:sp>
      <p:sp>
        <p:nvSpPr>
          <p:cNvPr id="88" name="Text Placeholder 2">
            <a:extLst>
              <a:ext uri="{FF2B5EF4-FFF2-40B4-BE49-F238E27FC236}">
                <a16:creationId xmlns:a16="http://schemas.microsoft.com/office/drawing/2014/main" id="{32602323-2C3D-44FF-8677-2749DC2B4EC8}"/>
              </a:ext>
            </a:extLst>
          </p:cNvPr>
          <p:cNvSpPr txBox="1">
            <a:spLocks/>
          </p:cNvSpPr>
          <p:nvPr/>
        </p:nvSpPr>
        <p:spPr>
          <a:xfrm>
            <a:off x="766638" y="5795431"/>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NoSQL Storage</a:t>
            </a:r>
          </a:p>
        </p:txBody>
      </p:sp>
      <p:grpSp>
        <p:nvGrpSpPr>
          <p:cNvPr id="58" name="Group 57">
            <a:extLst>
              <a:ext uri="{FF2B5EF4-FFF2-40B4-BE49-F238E27FC236}">
                <a16:creationId xmlns:a16="http://schemas.microsoft.com/office/drawing/2014/main" id="{C6E61B68-34D7-4C51-B655-00AF219C1DED}"/>
              </a:ext>
            </a:extLst>
          </p:cNvPr>
          <p:cNvGrpSpPr/>
          <p:nvPr/>
        </p:nvGrpSpPr>
        <p:grpSpPr>
          <a:xfrm>
            <a:off x="111853" y="1941452"/>
            <a:ext cx="658800" cy="658800"/>
            <a:chOff x="588263" y="1653426"/>
            <a:chExt cx="658800" cy="658800"/>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588263" y="1653426"/>
              <a:ext cx="658800" cy="658800"/>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pic>
          <p:nvPicPr>
            <p:cNvPr id="6" name="Graphic 5">
              <a:extLst>
                <a:ext uri="{FF2B5EF4-FFF2-40B4-BE49-F238E27FC236}">
                  <a16:creationId xmlns:a16="http://schemas.microsoft.com/office/drawing/2014/main" id="{EE4892D4-C966-4FD7-8492-AD623D27E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740" y="1770430"/>
              <a:ext cx="399563" cy="399563"/>
            </a:xfrm>
            <a:prstGeom prst="rect">
              <a:avLst/>
            </a:prstGeom>
          </p:spPr>
        </p:pic>
      </p:grpSp>
      <p:sp>
        <p:nvSpPr>
          <p:cNvPr id="78" name="Text Placeholder 2">
            <a:extLst>
              <a:ext uri="{FF2B5EF4-FFF2-40B4-BE49-F238E27FC236}">
                <a16:creationId xmlns:a16="http://schemas.microsoft.com/office/drawing/2014/main" id="{23C0A06E-E2AB-4C71-B5AF-5457EEA13C83}"/>
              </a:ext>
            </a:extLst>
          </p:cNvPr>
          <p:cNvSpPr txBox="1">
            <a:spLocks/>
          </p:cNvSpPr>
          <p:nvPr/>
        </p:nvSpPr>
        <p:spPr>
          <a:xfrm>
            <a:off x="719825"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File Storage</a:t>
            </a:r>
          </a:p>
        </p:txBody>
      </p:sp>
      <p:pic>
        <p:nvPicPr>
          <p:cNvPr id="4" name="Graphic 3">
            <a:extLst>
              <a:ext uri="{FF2B5EF4-FFF2-40B4-BE49-F238E27FC236}">
                <a16:creationId xmlns:a16="http://schemas.microsoft.com/office/drawing/2014/main" id="{91924BFA-219A-4A6B-924D-493B1000F8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7557" y="3403957"/>
            <a:ext cx="457417" cy="457417"/>
          </a:xfrm>
          <a:prstGeom prst="rect">
            <a:avLst/>
          </a:prstGeom>
        </p:spPr>
      </p:pic>
      <p:pic>
        <p:nvPicPr>
          <p:cNvPr id="7" name="Graphic 6">
            <a:extLst>
              <a:ext uri="{FF2B5EF4-FFF2-40B4-BE49-F238E27FC236}">
                <a16:creationId xmlns:a16="http://schemas.microsoft.com/office/drawing/2014/main" id="{8F88C024-F4E8-4534-8268-62F5D235D2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21171" y="4694288"/>
            <a:ext cx="448363" cy="448363"/>
          </a:xfrm>
          <a:prstGeom prst="rect">
            <a:avLst/>
          </a:prstGeom>
        </p:spPr>
      </p:pic>
      <p:pic>
        <p:nvPicPr>
          <p:cNvPr id="11" name="Graphic 10">
            <a:extLst>
              <a:ext uri="{FF2B5EF4-FFF2-40B4-BE49-F238E27FC236}">
                <a16:creationId xmlns:a16="http://schemas.microsoft.com/office/drawing/2014/main" id="{6129159F-0996-4319-9411-287519B3F3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49827" y="5903417"/>
            <a:ext cx="441994" cy="441994"/>
          </a:xfrm>
          <a:prstGeom prst="rect">
            <a:avLst/>
          </a:prstGeom>
        </p:spPr>
      </p:pic>
      <p:sp>
        <p:nvSpPr>
          <p:cNvPr id="3" name="Text Placeholder 2">
            <a:extLst>
              <a:ext uri="{FF2B5EF4-FFF2-40B4-BE49-F238E27FC236}">
                <a16:creationId xmlns:a16="http://schemas.microsoft.com/office/drawing/2014/main" id="{A051E2F2-9FC3-47A5-AF45-65EB7D837E37}"/>
              </a:ext>
            </a:extLst>
          </p:cNvPr>
          <p:cNvSpPr txBox="1">
            <a:spLocks/>
          </p:cNvSpPr>
          <p:nvPr/>
        </p:nvSpPr>
        <p:spPr>
          <a:xfrm>
            <a:off x="3567658" y="1433723"/>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Batch Oriented</a:t>
            </a:r>
          </a:p>
        </p:txBody>
      </p:sp>
      <p:sp>
        <p:nvSpPr>
          <p:cNvPr id="5" name="Text Placeholder 2">
            <a:extLst>
              <a:ext uri="{FF2B5EF4-FFF2-40B4-BE49-F238E27FC236}">
                <a16:creationId xmlns:a16="http://schemas.microsoft.com/office/drawing/2014/main" id="{9AEC1152-AE7A-458D-AC90-27C7C6CE5A5D}"/>
              </a:ext>
            </a:extLst>
          </p:cNvPr>
          <p:cNvSpPr txBox="1">
            <a:spLocks/>
          </p:cNvSpPr>
          <p:nvPr/>
        </p:nvSpPr>
        <p:spPr>
          <a:xfrm>
            <a:off x="9162983" y="1433721"/>
            <a:ext cx="2198140"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Rich Transactions</a:t>
            </a:r>
          </a:p>
        </p:txBody>
      </p:sp>
      <p:sp>
        <p:nvSpPr>
          <p:cNvPr id="8" name="Text Placeholder 2">
            <a:extLst>
              <a:ext uri="{FF2B5EF4-FFF2-40B4-BE49-F238E27FC236}">
                <a16:creationId xmlns:a16="http://schemas.microsoft.com/office/drawing/2014/main" id="{8CA30B8E-081F-4A28-A470-88BD1C44653A}"/>
              </a:ext>
            </a:extLst>
          </p:cNvPr>
          <p:cNvSpPr txBox="1">
            <a:spLocks/>
          </p:cNvSpPr>
          <p:nvPr/>
        </p:nvSpPr>
        <p:spPr>
          <a:xfrm>
            <a:off x="6500275" y="1433722"/>
            <a:ext cx="1927218"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Message Oriented</a:t>
            </a:r>
          </a:p>
        </p:txBody>
      </p:sp>
      <p:pic>
        <p:nvPicPr>
          <p:cNvPr id="10" name="Graphic 9" descr="Checkmark with solid fill">
            <a:extLst>
              <a:ext uri="{FF2B5EF4-FFF2-40B4-BE49-F238E27FC236}">
                <a16:creationId xmlns:a16="http://schemas.microsoft.com/office/drawing/2014/main" id="{04AD5DC5-AB12-406D-B190-C131AFFEBFB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3850" y="2058456"/>
            <a:ext cx="914400" cy="914400"/>
          </a:xfrm>
          <a:prstGeom prst="rect">
            <a:avLst/>
          </a:prstGeom>
        </p:spPr>
      </p:pic>
      <p:pic>
        <p:nvPicPr>
          <p:cNvPr id="12" name="Graphic 11" descr="Checkmark with solid fill">
            <a:extLst>
              <a:ext uri="{FF2B5EF4-FFF2-40B4-BE49-F238E27FC236}">
                <a16:creationId xmlns:a16="http://schemas.microsoft.com/office/drawing/2014/main" id="{3E2E4B2C-2416-4C60-9D3D-5A936F02D74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854363" y="3327369"/>
            <a:ext cx="914400" cy="914400"/>
          </a:xfrm>
          <a:prstGeom prst="rect">
            <a:avLst/>
          </a:prstGeom>
        </p:spPr>
      </p:pic>
      <p:pic>
        <p:nvPicPr>
          <p:cNvPr id="13" name="Graphic 12" descr="Checkmark with solid fill">
            <a:extLst>
              <a:ext uri="{FF2B5EF4-FFF2-40B4-BE49-F238E27FC236}">
                <a16:creationId xmlns:a16="http://schemas.microsoft.com/office/drawing/2014/main" id="{652762F4-F29E-458A-A6AD-751E940797E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04853" y="3199568"/>
            <a:ext cx="914400" cy="914400"/>
          </a:xfrm>
          <a:prstGeom prst="rect">
            <a:avLst/>
          </a:prstGeom>
        </p:spPr>
      </p:pic>
      <p:pic>
        <p:nvPicPr>
          <p:cNvPr id="14" name="Graphic 13" descr="Checkmark with solid fill">
            <a:extLst>
              <a:ext uri="{FF2B5EF4-FFF2-40B4-BE49-F238E27FC236}">
                <a16:creationId xmlns:a16="http://schemas.microsoft.com/office/drawing/2014/main" id="{A2630A9B-EDA4-4916-BC48-15A249F2D58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36399" y="4353046"/>
            <a:ext cx="914400" cy="914400"/>
          </a:xfrm>
          <a:prstGeom prst="rect">
            <a:avLst/>
          </a:prstGeom>
        </p:spPr>
      </p:pic>
      <p:pic>
        <p:nvPicPr>
          <p:cNvPr id="15" name="Graphic 14" descr="Checkmark with solid fill">
            <a:extLst>
              <a:ext uri="{FF2B5EF4-FFF2-40B4-BE49-F238E27FC236}">
                <a16:creationId xmlns:a16="http://schemas.microsoft.com/office/drawing/2014/main" id="{D07055F0-BC65-4FC9-BA34-91CB2FA5D32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836399" y="5496584"/>
            <a:ext cx="914400" cy="914400"/>
          </a:xfrm>
          <a:prstGeom prst="rect">
            <a:avLst/>
          </a:prstGeom>
        </p:spPr>
      </p:pic>
      <p:pic>
        <p:nvPicPr>
          <p:cNvPr id="16" name="Graphic 15" descr="Checkmark with solid fill">
            <a:extLst>
              <a:ext uri="{FF2B5EF4-FFF2-40B4-BE49-F238E27FC236}">
                <a16:creationId xmlns:a16="http://schemas.microsoft.com/office/drawing/2014/main" id="{F74B5E41-5C8A-4242-8739-91C298BF3C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804853" y="5530813"/>
            <a:ext cx="914400" cy="914400"/>
          </a:xfrm>
          <a:prstGeom prst="rect">
            <a:avLst/>
          </a:prstGeom>
        </p:spPr>
      </p:pic>
    </p:spTree>
    <p:extLst>
      <p:ext uri="{BB962C8B-B14F-4D97-AF65-F5344CB8AC3E}">
        <p14:creationId xmlns:p14="http://schemas.microsoft.com/office/powerpoint/2010/main" val="15779466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ale and female employees having a discussion in a company common area.">
            <a:extLst>
              <a:ext uri="{FF2B5EF4-FFF2-40B4-BE49-F238E27FC236}">
                <a16:creationId xmlns:a16="http://schemas.microsoft.com/office/drawing/2014/main" id="{370446CD-7A44-8D47-A60F-38F3B4C75DC8}"/>
              </a:ext>
            </a:extLst>
          </p:cNvPr>
          <p:cNvPicPr>
            <a:picLocks noGrp="1" noChangeAspect="1"/>
          </p:cNvPicPr>
          <p:nvPr>
            <p:ph type="pic" sz="quarter" idx="19"/>
          </p:nvPr>
        </p:nvPicPr>
        <p:blipFill rotWithShape="1">
          <a:blip r:embed="rId3"/>
          <a:srcRect l="39328" r="18336"/>
          <a:stretch/>
        </p:blipFill>
        <p:spPr>
          <a:xfrm>
            <a:off x="7835900" y="0"/>
            <a:ext cx="4356100" cy="6858000"/>
          </a:xfrm>
        </p:spPr>
      </p:pic>
      <p:sp>
        <p:nvSpPr>
          <p:cNvPr id="5" name="Title 4">
            <a:extLst>
              <a:ext uri="{FF2B5EF4-FFF2-40B4-BE49-F238E27FC236}">
                <a16:creationId xmlns:a16="http://schemas.microsoft.com/office/drawing/2014/main" id="{2ABC4800-8A1D-714F-83C1-446750CC8F54}"/>
              </a:ext>
            </a:extLst>
          </p:cNvPr>
          <p:cNvSpPr>
            <a:spLocks noGrp="1"/>
          </p:cNvSpPr>
          <p:nvPr>
            <p:ph type="title"/>
          </p:nvPr>
        </p:nvSpPr>
        <p:spPr>
          <a:xfrm>
            <a:off x="786566" y="715324"/>
            <a:ext cx="6372225" cy="1107996"/>
          </a:xfrm>
        </p:spPr>
        <p:txBody>
          <a:bodyPr/>
          <a:lstStyle/>
          <a:p>
            <a:r>
              <a:rPr lang="en-US" dirty="0"/>
              <a:t>Demo:</a:t>
            </a:r>
            <a:br>
              <a:rPr lang="en-US" dirty="0"/>
            </a:br>
            <a:r>
              <a:rPr lang="en-US" dirty="0"/>
              <a:t>Acquiring data in Azure</a:t>
            </a:r>
          </a:p>
        </p:txBody>
      </p:sp>
    </p:spTree>
    <p:extLst>
      <p:ext uri="{BB962C8B-B14F-4D97-AF65-F5344CB8AC3E}">
        <p14:creationId xmlns:p14="http://schemas.microsoft.com/office/powerpoint/2010/main" val="299765187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Demo:  Architecture</a:t>
            </a:r>
          </a:p>
        </p:txBody>
      </p:sp>
      <p:pic>
        <p:nvPicPr>
          <p:cNvPr id="4" name="Picture 3">
            <a:extLst>
              <a:ext uri="{FF2B5EF4-FFF2-40B4-BE49-F238E27FC236}">
                <a16:creationId xmlns:a16="http://schemas.microsoft.com/office/drawing/2014/main" id="{CD81174E-F911-43AA-B696-A150E880E68B}"/>
              </a:ext>
            </a:extLst>
          </p:cNvPr>
          <p:cNvPicPr>
            <a:picLocks noChangeAspect="1"/>
          </p:cNvPicPr>
          <p:nvPr/>
        </p:nvPicPr>
        <p:blipFill>
          <a:blip r:embed="rId3"/>
          <a:stretch>
            <a:fillRect/>
          </a:stretch>
        </p:blipFill>
        <p:spPr>
          <a:xfrm>
            <a:off x="1778617" y="1695904"/>
            <a:ext cx="8208531" cy="4904908"/>
          </a:xfrm>
          <a:prstGeom prst="rect">
            <a:avLst/>
          </a:prstGeom>
        </p:spPr>
      </p:pic>
    </p:spTree>
    <p:extLst>
      <p:ext uri="{BB962C8B-B14F-4D97-AF65-F5344CB8AC3E}">
        <p14:creationId xmlns:p14="http://schemas.microsoft.com/office/powerpoint/2010/main" val="308241859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19049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r>
              <a:rPr lang="en-US" dirty="0"/>
              <a:t>The Team</a:t>
            </a:r>
          </a:p>
          <a:p>
            <a:r>
              <a:rPr lang="en-US" dirty="0"/>
              <a:t>Schedule</a:t>
            </a:r>
          </a:p>
          <a:p>
            <a:r>
              <a:rPr lang="en-US" dirty="0"/>
              <a:t>Acquiring analytical data</a:t>
            </a:r>
          </a:p>
          <a:p>
            <a:r>
              <a:rPr lang="en-US" dirty="0"/>
              <a:t>Decision Criteria</a:t>
            </a:r>
          </a:p>
          <a:p>
            <a:r>
              <a:rPr lang="en-US" dirty="0"/>
              <a:t>Demo</a:t>
            </a:r>
          </a:p>
          <a:p>
            <a:endParaRPr lang="en-US" dirty="0"/>
          </a:p>
        </p:txBody>
      </p:sp>
    </p:spTree>
    <p:extLst>
      <p:ext uri="{BB962C8B-B14F-4D97-AF65-F5344CB8AC3E}">
        <p14:creationId xmlns:p14="http://schemas.microsoft.com/office/powerpoint/2010/main" val="26119080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4E474C-E39B-334F-AE27-3309D316DCD1}"/>
              </a:ext>
            </a:extLst>
          </p:cNvPr>
          <p:cNvSpPr>
            <a:spLocks noGrp="1"/>
          </p:cNvSpPr>
          <p:nvPr>
            <p:ph type="body" sz="quarter" idx="12"/>
          </p:nvPr>
        </p:nvSpPr>
        <p:spPr>
          <a:xfrm>
            <a:off x="640503" y="4385056"/>
            <a:ext cx="1950535" cy="369332"/>
          </a:xfrm>
        </p:spPr>
        <p:txBody>
          <a:bodyPr vert="horz" wrap="square" lIns="0" tIns="0" rIns="0" bIns="0" rtlCol="0" anchor="t">
            <a:spAutoFit/>
          </a:bodyPr>
          <a:lstStyle/>
          <a:p>
            <a:r>
              <a:rPr lang="en-US" sz="1200" dirty="0">
                <a:cs typeface="Segoe UI"/>
              </a:rPr>
              <a:t>Senior Cloud Solution Architect</a:t>
            </a:r>
          </a:p>
        </p:txBody>
      </p:sp>
      <p:sp>
        <p:nvSpPr>
          <p:cNvPr id="3" name="Text Placeholder 2">
            <a:extLst>
              <a:ext uri="{FF2B5EF4-FFF2-40B4-BE49-F238E27FC236}">
                <a16:creationId xmlns:a16="http://schemas.microsoft.com/office/drawing/2014/main" id="{97039C4B-0160-3149-8CBD-3EB8E19D8730}"/>
              </a:ext>
            </a:extLst>
          </p:cNvPr>
          <p:cNvSpPr>
            <a:spLocks noGrp="1"/>
          </p:cNvSpPr>
          <p:nvPr>
            <p:ph type="body" sz="quarter" idx="11"/>
          </p:nvPr>
        </p:nvSpPr>
        <p:spPr>
          <a:xfrm>
            <a:off x="640503" y="3992345"/>
            <a:ext cx="2160000" cy="276999"/>
          </a:xfrm>
        </p:spPr>
        <p:txBody>
          <a:bodyPr/>
          <a:lstStyle/>
          <a:p>
            <a:r>
              <a:rPr lang="en-US" dirty="0"/>
              <a:t>Alex Karasek</a:t>
            </a:r>
          </a:p>
        </p:txBody>
      </p:sp>
      <p:pic>
        <p:nvPicPr>
          <p:cNvPr id="22" name="Picture Placeholder 21">
            <a:extLst>
              <a:ext uri="{FF2B5EF4-FFF2-40B4-BE49-F238E27FC236}">
                <a16:creationId xmlns:a16="http://schemas.microsoft.com/office/drawing/2014/main" id="{461CE1ED-83C3-344B-B5D3-B9A625D9ACCA}"/>
              </a:ext>
            </a:extLst>
          </p:cNvPr>
          <p:cNvPicPr>
            <a:picLocks noGrp="1" noChangeAspect="1"/>
          </p:cNvPicPr>
          <p:nvPr>
            <p:ph type="pic" sz="quarter" idx="23"/>
          </p:nvPr>
        </p:nvPicPr>
        <p:blipFill>
          <a:blip r:embed="rId2"/>
          <a:srcRect/>
          <a:stretch/>
        </p:blipFill>
        <p:spPr>
          <a:xfrm>
            <a:off x="640503" y="1982130"/>
            <a:ext cx="1944597" cy="1792224"/>
          </a:xfrm>
          <a:prstGeom prst="ellipse">
            <a:avLst/>
          </a:prstGeom>
          <a:ln>
            <a:noFill/>
          </a:ln>
        </p:spPr>
      </p:pic>
      <p:sp>
        <p:nvSpPr>
          <p:cNvPr id="2" name="Title 1">
            <a:extLst>
              <a:ext uri="{FF2B5EF4-FFF2-40B4-BE49-F238E27FC236}">
                <a16:creationId xmlns:a16="http://schemas.microsoft.com/office/drawing/2014/main" id="{70283C3B-A465-3A49-9A34-8F1977B09EED}"/>
              </a:ext>
            </a:extLst>
          </p:cNvPr>
          <p:cNvSpPr>
            <a:spLocks noGrp="1"/>
          </p:cNvSpPr>
          <p:nvPr>
            <p:ph type="title"/>
          </p:nvPr>
        </p:nvSpPr>
        <p:spPr/>
        <p:txBody>
          <a:bodyPr/>
          <a:lstStyle/>
          <a:p>
            <a:r>
              <a:rPr lang="en-US" dirty="0"/>
              <a:t>Modern Analytics Academy Team</a:t>
            </a:r>
          </a:p>
        </p:txBody>
      </p:sp>
      <p:sp>
        <p:nvSpPr>
          <p:cNvPr id="45" name="Text Placeholder 3">
            <a:extLst>
              <a:ext uri="{FF2B5EF4-FFF2-40B4-BE49-F238E27FC236}">
                <a16:creationId xmlns:a16="http://schemas.microsoft.com/office/drawing/2014/main" id="{BC2BA13F-1195-44DE-88E2-A6BC713F3622}"/>
              </a:ext>
            </a:extLst>
          </p:cNvPr>
          <p:cNvSpPr txBox="1">
            <a:spLocks/>
          </p:cNvSpPr>
          <p:nvPr/>
        </p:nvSpPr>
        <p:spPr>
          <a:xfrm>
            <a:off x="7289189"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Principal Cloud Solution Architect</a:t>
            </a:r>
          </a:p>
        </p:txBody>
      </p:sp>
      <p:sp>
        <p:nvSpPr>
          <p:cNvPr id="46" name="Text Placeholder 2">
            <a:extLst>
              <a:ext uri="{FF2B5EF4-FFF2-40B4-BE49-F238E27FC236}">
                <a16:creationId xmlns:a16="http://schemas.microsoft.com/office/drawing/2014/main" id="{BF99BDB9-E0DB-405B-9DC4-758CAE95F90B}"/>
              </a:ext>
            </a:extLst>
          </p:cNvPr>
          <p:cNvSpPr txBox="1">
            <a:spLocks/>
          </p:cNvSpPr>
          <p:nvPr/>
        </p:nvSpPr>
        <p:spPr>
          <a:xfrm>
            <a:off x="7289189"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Chris Mitchell</a:t>
            </a:r>
          </a:p>
        </p:txBody>
      </p:sp>
      <p:pic>
        <p:nvPicPr>
          <p:cNvPr id="47" name="Picture Placeholder 21">
            <a:extLst>
              <a:ext uri="{FF2B5EF4-FFF2-40B4-BE49-F238E27FC236}">
                <a16:creationId xmlns:a16="http://schemas.microsoft.com/office/drawing/2014/main" id="{636A0769-DC11-4369-AD4F-CD6F7A7B95A3}"/>
              </a:ext>
            </a:extLst>
          </p:cNvPr>
          <p:cNvPicPr>
            <a:picLocks noChangeAspect="1"/>
          </p:cNvPicPr>
          <p:nvPr/>
        </p:nvPicPr>
        <p:blipFill>
          <a:blip r:embed="rId3"/>
          <a:srcRect t="5040" b="5040"/>
          <a:stretch/>
        </p:blipFill>
        <p:spPr>
          <a:xfrm>
            <a:off x="7289189" y="1982130"/>
            <a:ext cx="1792224" cy="1792224"/>
          </a:xfrm>
          <a:prstGeom prst="ellipse">
            <a:avLst/>
          </a:prstGeom>
          <a:ln>
            <a:noFill/>
          </a:ln>
        </p:spPr>
      </p:pic>
      <p:sp>
        <p:nvSpPr>
          <p:cNvPr id="48" name="Text Placeholder 3">
            <a:extLst>
              <a:ext uri="{FF2B5EF4-FFF2-40B4-BE49-F238E27FC236}">
                <a16:creationId xmlns:a16="http://schemas.microsoft.com/office/drawing/2014/main" id="{6F0BA5DB-9D8C-4B05-AF90-B15A6009D9D6}"/>
              </a:ext>
            </a:extLst>
          </p:cNvPr>
          <p:cNvSpPr txBox="1">
            <a:spLocks/>
          </p:cNvSpPr>
          <p:nvPr/>
        </p:nvSpPr>
        <p:spPr>
          <a:xfrm>
            <a:off x="954350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Principal Cloud Solution Architect</a:t>
            </a:r>
          </a:p>
        </p:txBody>
      </p:sp>
      <p:sp>
        <p:nvSpPr>
          <p:cNvPr id="49" name="Text Placeholder 2">
            <a:extLst>
              <a:ext uri="{FF2B5EF4-FFF2-40B4-BE49-F238E27FC236}">
                <a16:creationId xmlns:a16="http://schemas.microsoft.com/office/drawing/2014/main" id="{3A6CA05C-BB21-4433-85B1-5C585FAE47BF}"/>
              </a:ext>
            </a:extLst>
          </p:cNvPr>
          <p:cNvSpPr txBox="1">
            <a:spLocks/>
          </p:cNvSpPr>
          <p:nvPr/>
        </p:nvSpPr>
        <p:spPr>
          <a:xfrm>
            <a:off x="954350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Jason Virtue</a:t>
            </a:r>
          </a:p>
        </p:txBody>
      </p:sp>
      <p:pic>
        <p:nvPicPr>
          <p:cNvPr id="50" name="Picture Placeholder 21">
            <a:extLst>
              <a:ext uri="{FF2B5EF4-FFF2-40B4-BE49-F238E27FC236}">
                <a16:creationId xmlns:a16="http://schemas.microsoft.com/office/drawing/2014/main" id="{0605FAC9-86AE-447E-A341-03C3AC6FFA75}"/>
              </a:ext>
            </a:extLst>
          </p:cNvPr>
          <p:cNvPicPr>
            <a:picLocks noChangeAspect="1"/>
          </p:cNvPicPr>
          <p:nvPr/>
        </p:nvPicPr>
        <p:blipFill>
          <a:blip r:embed="rId4"/>
          <a:srcRect t="1067" b="1067"/>
          <a:stretch/>
        </p:blipFill>
        <p:spPr>
          <a:xfrm>
            <a:off x="9543504" y="1982130"/>
            <a:ext cx="1792224" cy="1792224"/>
          </a:xfrm>
          <a:prstGeom prst="ellipse">
            <a:avLst/>
          </a:prstGeom>
          <a:ln>
            <a:noFill/>
          </a:ln>
        </p:spPr>
      </p:pic>
      <p:sp>
        <p:nvSpPr>
          <p:cNvPr id="51" name="Text Placeholder 3">
            <a:extLst>
              <a:ext uri="{FF2B5EF4-FFF2-40B4-BE49-F238E27FC236}">
                <a16:creationId xmlns:a16="http://schemas.microsoft.com/office/drawing/2014/main" id="{2C8E261B-13FE-4DDB-8444-B22C1A9E64DA}"/>
              </a:ext>
            </a:extLst>
          </p:cNvPr>
          <p:cNvSpPr txBox="1">
            <a:spLocks/>
          </p:cNvSpPr>
          <p:nvPr/>
        </p:nvSpPr>
        <p:spPr>
          <a:xfrm>
            <a:off x="2936982"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Senior Cloud Solution Architect</a:t>
            </a:r>
          </a:p>
        </p:txBody>
      </p:sp>
      <p:sp>
        <p:nvSpPr>
          <p:cNvPr id="52" name="Text Placeholder 2">
            <a:extLst>
              <a:ext uri="{FF2B5EF4-FFF2-40B4-BE49-F238E27FC236}">
                <a16:creationId xmlns:a16="http://schemas.microsoft.com/office/drawing/2014/main" id="{B2C12A78-C534-4149-B71A-9715435C907A}"/>
              </a:ext>
            </a:extLst>
          </p:cNvPr>
          <p:cNvSpPr txBox="1">
            <a:spLocks/>
          </p:cNvSpPr>
          <p:nvPr/>
        </p:nvSpPr>
        <p:spPr>
          <a:xfrm>
            <a:off x="2936982"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Annie Xu</a:t>
            </a:r>
          </a:p>
        </p:txBody>
      </p:sp>
      <p:pic>
        <p:nvPicPr>
          <p:cNvPr id="53" name="Picture Placeholder 21">
            <a:extLst>
              <a:ext uri="{FF2B5EF4-FFF2-40B4-BE49-F238E27FC236}">
                <a16:creationId xmlns:a16="http://schemas.microsoft.com/office/drawing/2014/main" id="{E735C9A4-221B-46DA-8C00-29083676059F}"/>
              </a:ext>
            </a:extLst>
          </p:cNvPr>
          <p:cNvPicPr>
            <a:picLocks noChangeAspect="1"/>
          </p:cNvPicPr>
          <p:nvPr/>
        </p:nvPicPr>
        <p:blipFill>
          <a:blip r:embed="rId5"/>
          <a:srcRect t="12161" b="12161"/>
          <a:stretch/>
        </p:blipFill>
        <p:spPr>
          <a:xfrm>
            <a:off x="2936982" y="1982130"/>
            <a:ext cx="1746010" cy="1792224"/>
          </a:xfrm>
          <a:prstGeom prst="ellipse">
            <a:avLst/>
          </a:prstGeom>
          <a:ln>
            <a:noFill/>
          </a:ln>
        </p:spPr>
      </p:pic>
      <p:sp>
        <p:nvSpPr>
          <p:cNvPr id="54" name="Text Placeholder 3">
            <a:extLst>
              <a:ext uri="{FF2B5EF4-FFF2-40B4-BE49-F238E27FC236}">
                <a16:creationId xmlns:a16="http://schemas.microsoft.com/office/drawing/2014/main" id="{277D8F4E-4781-4775-A97A-9E8658A0B9AF}"/>
              </a:ext>
            </a:extLst>
          </p:cNvPr>
          <p:cNvSpPr txBox="1">
            <a:spLocks/>
          </p:cNvSpPr>
          <p:nvPr/>
        </p:nvSpPr>
        <p:spPr>
          <a:xfrm>
            <a:off x="503487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dirty="0"/>
              <a:t>Senior Cloud Solution Architect</a:t>
            </a:r>
          </a:p>
        </p:txBody>
      </p:sp>
      <p:sp>
        <p:nvSpPr>
          <p:cNvPr id="55" name="Text Placeholder 2">
            <a:extLst>
              <a:ext uri="{FF2B5EF4-FFF2-40B4-BE49-F238E27FC236}">
                <a16:creationId xmlns:a16="http://schemas.microsoft.com/office/drawing/2014/main" id="{13F4D082-D342-4A66-AD25-BE3A1803E6BD}"/>
              </a:ext>
            </a:extLst>
          </p:cNvPr>
          <p:cNvSpPr txBox="1">
            <a:spLocks/>
          </p:cNvSpPr>
          <p:nvPr/>
        </p:nvSpPr>
        <p:spPr>
          <a:xfrm>
            <a:off x="503487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Brian Hitney</a:t>
            </a:r>
          </a:p>
        </p:txBody>
      </p:sp>
      <p:pic>
        <p:nvPicPr>
          <p:cNvPr id="56" name="Picture Placeholder 21">
            <a:extLst>
              <a:ext uri="{FF2B5EF4-FFF2-40B4-BE49-F238E27FC236}">
                <a16:creationId xmlns:a16="http://schemas.microsoft.com/office/drawing/2014/main" id="{3D57B626-66A7-46D9-BDFA-758ABA4F4B50}"/>
              </a:ext>
            </a:extLst>
          </p:cNvPr>
          <p:cNvPicPr>
            <a:picLocks noChangeAspect="1"/>
          </p:cNvPicPr>
          <p:nvPr/>
        </p:nvPicPr>
        <p:blipFill>
          <a:blip r:embed="rId6"/>
          <a:srcRect l="16700" r="16700"/>
          <a:stretch/>
        </p:blipFill>
        <p:spPr>
          <a:xfrm>
            <a:off x="5034874" y="1982130"/>
            <a:ext cx="1792224" cy="1792224"/>
          </a:xfrm>
          <a:prstGeom prst="ellipse">
            <a:avLst/>
          </a:prstGeom>
          <a:ln>
            <a:noFill/>
          </a:ln>
        </p:spPr>
      </p:pic>
      <p:sp>
        <p:nvSpPr>
          <p:cNvPr id="59" name="Text Placeholder 4">
            <a:extLst>
              <a:ext uri="{FF2B5EF4-FFF2-40B4-BE49-F238E27FC236}">
                <a16:creationId xmlns:a16="http://schemas.microsoft.com/office/drawing/2014/main" id="{C97A90F7-0BB6-45BD-A4C4-F8E5E2395CB5}"/>
              </a:ext>
            </a:extLst>
          </p:cNvPr>
          <p:cNvSpPr txBox="1">
            <a:spLocks/>
          </p:cNvSpPr>
          <p:nvPr/>
        </p:nvSpPr>
        <p:spPr>
          <a:xfrm>
            <a:off x="588263" y="609130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https://aka.ms/maa</a:t>
            </a:r>
          </a:p>
        </p:txBody>
      </p:sp>
    </p:spTree>
    <p:extLst>
      <p:ext uri="{BB962C8B-B14F-4D97-AF65-F5344CB8AC3E}">
        <p14:creationId xmlns:p14="http://schemas.microsoft.com/office/powerpoint/2010/main" val="24392703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Academy Sessions</a:t>
            </a:r>
          </a:p>
        </p:txBody>
      </p:sp>
      <p:grpSp>
        <p:nvGrpSpPr>
          <p:cNvPr id="54" name="Group 53">
            <a:extLst>
              <a:ext uri="{FF2B5EF4-FFF2-40B4-BE49-F238E27FC236}">
                <a16:creationId xmlns:a16="http://schemas.microsoft.com/office/drawing/2014/main" id="{1D1D6AA1-D9FB-4D17-9CA3-5F4F00395CDD}"/>
              </a:ext>
            </a:extLst>
          </p:cNvPr>
          <p:cNvGrpSpPr/>
          <p:nvPr/>
        </p:nvGrpSpPr>
        <p:grpSpPr>
          <a:xfrm>
            <a:off x="2459400" y="1941452"/>
            <a:ext cx="658800" cy="658800"/>
            <a:chOff x="3083725" y="1608704"/>
            <a:chExt cx="658800" cy="658800"/>
          </a:xfrm>
        </p:grpSpPr>
        <p:grpSp>
          <p:nvGrpSpPr>
            <p:cNvPr id="43" name="Group 42">
              <a:extLst>
                <a:ext uri="{FF2B5EF4-FFF2-40B4-BE49-F238E27FC236}">
                  <a16:creationId xmlns:a16="http://schemas.microsoft.com/office/drawing/2014/main" id="{6AD15DBE-00D3-5B47-BA43-3A2F873E0273}"/>
                </a:ext>
              </a:extLst>
            </p:cNvPr>
            <p:cNvGrpSpPr/>
            <p:nvPr/>
          </p:nvGrpSpPr>
          <p:grpSpPr>
            <a:xfrm>
              <a:off x="3083725" y="1608704"/>
              <a:ext cx="658800" cy="658800"/>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3A9FD471-B9F4-4314-9528-745B1CDD40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06770" y="1734905"/>
              <a:ext cx="419091" cy="419091"/>
            </a:xfrm>
            <a:prstGeom prst="rect">
              <a:avLst/>
            </a:prstGeom>
          </p:spPr>
        </p:pic>
      </p:grpSp>
      <p:grpSp>
        <p:nvGrpSpPr>
          <p:cNvPr id="52" name="Group 51">
            <a:extLst>
              <a:ext uri="{FF2B5EF4-FFF2-40B4-BE49-F238E27FC236}">
                <a16:creationId xmlns:a16="http://schemas.microsoft.com/office/drawing/2014/main" id="{045BCA51-234C-4A1E-80D2-29671CA2E34A}"/>
              </a:ext>
            </a:extLst>
          </p:cNvPr>
          <p:cNvGrpSpPr/>
          <p:nvPr/>
        </p:nvGrpSpPr>
        <p:grpSpPr>
          <a:xfrm>
            <a:off x="4912238" y="1941452"/>
            <a:ext cx="658800" cy="658800"/>
            <a:chOff x="5616943" y="1608704"/>
            <a:chExt cx="658800" cy="658800"/>
          </a:xfrm>
        </p:grpSpPr>
        <p:grpSp>
          <p:nvGrpSpPr>
            <p:cNvPr id="48" name="Group 47">
              <a:extLst>
                <a:ext uri="{FF2B5EF4-FFF2-40B4-BE49-F238E27FC236}">
                  <a16:creationId xmlns:a16="http://schemas.microsoft.com/office/drawing/2014/main" id="{10D59015-1A07-2644-8804-226C8225BC26}"/>
                </a:ext>
              </a:extLst>
            </p:cNvPr>
            <p:cNvGrpSpPr/>
            <p:nvPr/>
          </p:nvGrpSpPr>
          <p:grpSpPr>
            <a:xfrm>
              <a:off x="5616943" y="1608704"/>
              <a:ext cx="658800" cy="658800"/>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F6BE5185-9A13-47B6-918E-BD279319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86420" y="1750744"/>
              <a:ext cx="331067" cy="331067"/>
            </a:xfrm>
            <a:prstGeom prst="rect">
              <a:avLst/>
            </a:prstGeom>
          </p:spPr>
        </p:pic>
      </p:grpSp>
      <p:grpSp>
        <p:nvGrpSpPr>
          <p:cNvPr id="26" name="Group 25">
            <a:extLst>
              <a:ext uri="{FF2B5EF4-FFF2-40B4-BE49-F238E27FC236}">
                <a16:creationId xmlns:a16="http://schemas.microsoft.com/office/drawing/2014/main" id="{BDF2F622-15A9-4498-87D4-A5D8ACA8E9BE}"/>
              </a:ext>
            </a:extLst>
          </p:cNvPr>
          <p:cNvGrpSpPr/>
          <p:nvPr/>
        </p:nvGrpSpPr>
        <p:grpSpPr>
          <a:xfrm>
            <a:off x="7280364" y="1941452"/>
            <a:ext cx="658800" cy="658800"/>
            <a:chOff x="7491361" y="1735930"/>
            <a:chExt cx="658800" cy="658800"/>
          </a:xfrm>
        </p:grpSpPr>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7491361" y="1735930"/>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pic>
          <p:nvPicPr>
            <p:cNvPr id="16" name="Picture 15" descr="A picture containing text, clipart&#10;&#10;Description automatically generated">
              <a:extLst>
                <a:ext uri="{FF2B5EF4-FFF2-40B4-BE49-F238E27FC236}">
                  <a16:creationId xmlns:a16="http://schemas.microsoft.com/office/drawing/2014/main" id="{A7E6435D-ECFA-4261-B791-F589C0C4E038}"/>
                </a:ext>
              </a:extLst>
            </p:cNvPr>
            <p:cNvPicPr>
              <a:picLocks noChangeAspect="1"/>
            </p:cNvPicPr>
            <p:nvPr/>
          </p:nvPicPr>
          <p:blipFill>
            <a:blip r:embed="rId6"/>
            <a:stretch>
              <a:fillRect/>
            </a:stretch>
          </p:blipFill>
          <p:spPr>
            <a:xfrm>
              <a:off x="7567949" y="1812518"/>
              <a:ext cx="505621" cy="505621"/>
            </a:xfrm>
            <a:prstGeom prst="rect">
              <a:avLst/>
            </a:prstGeom>
          </p:spPr>
        </p:pic>
      </p:grpSp>
      <p:grpSp>
        <p:nvGrpSpPr>
          <p:cNvPr id="25" name="Group 24">
            <a:extLst>
              <a:ext uri="{FF2B5EF4-FFF2-40B4-BE49-F238E27FC236}">
                <a16:creationId xmlns:a16="http://schemas.microsoft.com/office/drawing/2014/main" id="{052A11AF-D5D6-44EA-B50F-E4D0FE1A7688}"/>
              </a:ext>
            </a:extLst>
          </p:cNvPr>
          <p:cNvGrpSpPr/>
          <p:nvPr/>
        </p:nvGrpSpPr>
        <p:grpSpPr>
          <a:xfrm>
            <a:off x="9675126" y="1941452"/>
            <a:ext cx="658800" cy="658800"/>
            <a:chOff x="9068941" y="4529663"/>
            <a:chExt cx="658800" cy="658800"/>
          </a:xfrm>
        </p:grpSpPr>
        <p:grpSp>
          <p:nvGrpSpPr>
            <p:cNvPr id="64" name="Group 63">
              <a:extLst>
                <a:ext uri="{FF2B5EF4-FFF2-40B4-BE49-F238E27FC236}">
                  <a16:creationId xmlns:a16="http://schemas.microsoft.com/office/drawing/2014/main" id="{AB3F4ACF-75D7-0E40-B2F5-33891F9CF75F}"/>
                </a:ext>
              </a:extLst>
            </p:cNvPr>
            <p:cNvGrpSpPr/>
            <p:nvPr/>
          </p:nvGrpSpPr>
          <p:grpSpPr>
            <a:xfrm>
              <a:off x="9068941" y="4529663"/>
              <a:ext cx="658800" cy="658800"/>
              <a:chOff x="584200" y="3560884"/>
              <a:chExt cx="659875" cy="659875"/>
            </a:xfrm>
          </p:grpSpPr>
          <p:sp>
            <p:nvSpPr>
              <p:cNvPr id="66" name="Oval 65">
                <a:extLst>
                  <a:ext uri="{FF2B5EF4-FFF2-40B4-BE49-F238E27FC236}">
                    <a16:creationId xmlns:a16="http://schemas.microsoft.com/office/drawing/2014/main" id="{8694164A-0490-384A-A5D3-EC78C1A50B9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67" name="Oval 66">
                <a:extLst>
                  <a:ext uri="{FF2B5EF4-FFF2-40B4-BE49-F238E27FC236}">
                    <a16:creationId xmlns:a16="http://schemas.microsoft.com/office/drawing/2014/main" id="{76AFBA81-4BBB-B94C-8C3F-5F8D985BBD2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pic>
          <p:nvPicPr>
            <p:cNvPr id="24" name="Picture 23" descr="Logo, icon&#10;&#10;Description automatically generated">
              <a:extLst>
                <a:ext uri="{FF2B5EF4-FFF2-40B4-BE49-F238E27FC236}">
                  <a16:creationId xmlns:a16="http://schemas.microsoft.com/office/drawing/2014/main" id="{50B91ED2-BD08-45EC-BC24-2D111E539489}"/>
                </a:ext>
              </a:extLst>
            </p:cNvPr>
            <p:cNvPicPr>
              <a:picLocks noChangeAspect="1"/>
            </p:cNvPicPr>
            <p:nvPr/>
          </p:nvPicPr>
          <p:blipFill>
            <a:blip r:embed="rId7"/>
            <a:stretch>
              <a:fillRect/>
            </a:stretch>
          </p:blipFill>
          <p:spPr>
            <a:xfrm>
              <a:off x="9143758" y="4604480"/>
              <a:ext cx="509164" cy="509164"/>
            </a:xfrm>
            <a:prstGeom prst="rect">
              <a:avLst/>
            </a:prstGeom>
          </p:spPr>
        </p:pic>
      </p:grpSp>
      <p:sp>
        <p:nvSpPr>
          <p:cNvPr id="84" name="Text Placeholder 2">
            <a:extLst>
              <a:ext uri="{FF2B5EF4-FFF2-40B4-BE49-F238E27FC236}">
                <a16:creationId xmlns:a16="http://schemas.microsoft.com/office/drawing/2014/main" id="{03B53A63-CDBE-4E8C-A9E0-FD1382295773}"/>
              </a:ext>
            </a:extLst>
          </p:cNvPr>
          <p:cNvSpPr txBox="1">
            <a:spLocks/>
          </p:cNvSpPr>
          <p:nvPr/>
        </p:nvSpPr>
        <p:spPr>
          <a:xfrm>
            <a:off x="3104603"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Modeling</a:t>
            </a:r>
          </a:p>
        </p:txBody>
      </p:sp>
      <p:sp>
        <p:nvSpPr>
          <p:cNvPr id="86" name="Text Placeholder 2">
            <a:extLst>
              <a:ext uri="{FF2B5EF4-FFF2-40B4-BE49-F238E27FC236}">
                <a16:creationId xmlns:a16="http://schemas.microsoft.com/office/drawing/2014/main" id="{FE33C653-049C-4928-9AD6-439F19F641C8}"/>
              </a:ext>
            </a:extLst>
          </p:cNvPr>
          <p:cNvSpPr txBox="1">
            <a:spLocks/>
          </p:cNvSpPr>
          <p:nvPr/>
        </p:nvSpPr>
        <p:spPr>
          <a:xfrm>
            <a:off x="5590981"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Pipelines</a:t>
            </a:r>
          </a:p>
        </p:txBody>
      </p:sp>
      <p:sp>
        <p:nvSpPr>
          <p:cNvPr id="88" name="Text Placeholder 2">
            <a:extLst>
              <a:ext uri="{FF2B5EF4-FFF2-40B4-BE49-F238E27FC236}">
                <a16:creationId xmlns:a16="http://schemas.microsoft.com/office/drawing/2014/main" id="{32602323-2C3D-44FF-8677-2749DC2B4EC8}"/>
              </a:ext>
            </a:extLst>
          </p:cNvPr>
          <p:cNvSpPr txBox="1">
            <a:spLocks/>
          </p:cNvSpPr>
          <p:nvPr/>
        </p:nvSpPr>
        <p:spPr>
          <a:xfrm>
            <a:off x="7898174"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Security &amp; Governance</a:t>
            </a:r>
          </a:p>
        </p:txBody>
      </p:sp>
      <p:sp>
        <p:nvSpPr>
          <p:cNvPr id="90" name="Text Placeholder 2">
            <a:extLst>
              <a:ext uri="{FF2B5EF4-FFF2-40B4-BE49-F238E27FC236}">
                <a16:creationId xmlns:a16="http://schemas.microsoft.com/office/drawing/2014/main" id="{4BD998E1-7DA6-42B0-B287-220AD365CEFE}"/>
              </a:ext>
            </a:extLst>
          </p:cNvPr>
          <p:cNvSpPr txBox="1">
            <a:spLocks/>
          </p:cNvSpPr>
          <p:nvPr/>
        </p:nvSpPr>
        <p:spPr>
          <a:xfrm>
            <a:off x="10418616"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Visualization</a:t>
            </a:r>
          </a:p>
        </p:txBody>
      </p:sp>
      <p:sp>
        <p:nvSpPr>
          <p:cNvPr id="97" name="Text Placeholder 3">
            <a:extLst>
              <a:ext uri="{FF2B5EF4-FFF2-40B4-BE49-F238E27FC236}">
                <a16:creationId xmlns:a16="http://schemas.microsoft.com/office/drawing/2014/main" id="{40CEE526-4FF4-4EDC-BBB5-67969D9FEC3D}"/>
              </a:ext>
            </a:extLst>
          </p:cNvPr>
          <p:cNvSpPr txBox="1">
            <a:spLocks/>
          </p:cNvSpPr>
          <p:nvPr/>
        </p:nvSpPr>
        <p:spPr>
          <a:xfrm>
            <a:off x="4810288"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Azure Data Factory</a:t>
            </a:r>
          </a:p>
          <a:p>
            <a:r>
              <a:rPr lang="en-US" sz="1400" dirty="0"/>
              <a:t>Synapse Pipelines</a:t>
            </a:r>
          </a:p>
          <a:p>
            <a:r>
              <a:rPr lang="en-US" sz="1400" dirty="0"/>
              <a:t>Power BI Dataflows</a:t>
            </a:r>
          </a:p>
          <a:p>
            <a:r>
              <a:rPr lang="en-US" sz="1400" dirty="0"/>
              <a:t>Azure Stream Analytics</a:t>
            </a:r>
          </a:p>
        </p:txBody>
      </p:sp>
      <p:sp>
        <p:nvSpPr>
          <p:cNvPr id="99" name="Text Placeholder 3">
            <a:extLst>
              <a:ext uri="{FF2B5EF4-FFF2-40B4-BE49-F238E27FC236}">
                <a16:creationId xmlns:a16="http://schemas.microsoft.com/office/drawing/2014/main" id="{7DD2EA85-E8A9-47A5-B7C5-028D5B3112EA}"/>
              </a:ext>
            </a:extLst>
          </p:cNvPr>
          <p:cNvSpPr txBox="1">
            <a:spLocks/>
          </p:cNvSpPr>
          <p:nvPr/>
        </p:nvSpPr>
        <p:spPr>
          <a:xfrm>
            <a:off x="2374710" y="2760787"/>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Data Lake Structure</a:t>
            </a:r>
          </a:p>
          <a:p>
            <a:r>
              <a:rPr lang="en-US" sz="1400" dirty="0"/>
              <a:t>Synapse Spark Pools</a:t>
            </a:r>
          </a:p>
          <a:p>
            <a:r>
              <a:rPr lang="en-US" sz="1400" dirty="0"/>
              <a:t>Synapse SQL Pools</a:t>
            </a:r>
          </a:p>
          <a:p>
            <a:r>
              <a:rPr lang="en-US" sz="1400" dirty="0"/>
              <a:t>Synapse Serverless SQL</a:t>
            </a:r>
          </a:p>
        </p:txBody>
      </p:sp>
      <p:grpSp>
        <p:nvGrpSpPr>
          <p:cNvPr id="58" name="Group 57">
            <a:extLst>
              <a:ext uri="{FF2B5EF4-FFF2-40B4-BE49-F238E27FC236}">
                <a16:creationId xmlns:a16="http://schemas.microsoft.com/office/drawing/2014/main" id="{C6E61B68-34D7-4C51-B655-00AF219C1DED}"/>
              </a:ext>
            </a:extLst>
          </p:cNvPr>
          <p:cNvGrpSpPr/>
          <p:nvPr/>
        </p:nvGrpSpPr>
        <p:grpSpPr>
          <a:xfrm>
            <a:off x="111853" y="1941452"/>
            <a:ext cx="658800" cy="658800"/>
            <a:chOff x="588263" y="1653426"/>
            <a:chExt cx="658800" cy="658800"/>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588263" y="1653426"/>
              <a:ext cx="658800" cy="658800"/>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pic>
          <p:nvPicPr>
            <p:cNvPr id="6" name="Graphic 5">
              <a:extLst>
                <a:ext uri="{FF2B5EF4-FFF2-40B4-BE49-F238E27FC236}">
                  <a16:creationId xmlns:a16="http://schemas.microsoft.com/office/drawing/2014/main" id="{EE4892D4-C966-4FD7-8492-AD623D27E22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25740" y="1770430"/>
              <a:ext cx="399563" cy="399563"/>
            </a:xfrm>
            <a:prstGeom prst="rect">
              <a:avLst/>
            </a:prstGeom>
          </p:spPr>
        </p:pic>
      </p:grpSp>
      <p:sp>
        <p:nvSpPr>
          <p:cNvPr id="78" name="Text Placeholder 2">
            <a:extLst>
              <a:ext uri="{FF2B5EF4-FFF2-40B4-BE49-F238E27FC236}">
                <a16:creationId xmlns:a16="http://schemas.microsoft.com/office/drawing/2014/main" id="{23C0A06E-E2AB-4C71-B5AF-5457EEA13C83}"/>
              </a:ext>
            </a:extLst>
          </p:cNvPr>
          <p:cNvSpPr txBox="1">
            <a:spLocks/>
          </p:cNvSpPr>
          <p:nvPr/>
        </p:nvSpPr>
        <p:spPr>
          <a:xfrm>
            <a:off x="719825"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Acquisition &amp; Storage</a:t>
            </a:r>
          </a:p>
        </p:txBody>
      </p:sp>
      <p:sp>
        <p:nvSpPr>
          <p:cNvPr id="101" name="Text Placeholder 3">
            <a:extLst>
              <a:ext uri="{FF2B5EF4-FFF2-40B4-BE49-F238E27FC236}">
                <a16:creationId xmlns:a16="http://schemas.microsoft.com/office/drawing/2014/main" id="{FC336980-A9A9-4632-98DE-E9919F229628}"/>
              </a:ext>
            </a:extLst>
          </p:cNvPr>
          <p:cNvSpPr txBox="1">
            <a:spLocks/>
          </p:cNvSpPr>
          <p:nvPr/>
        </p:nvSpPr>
        <p:spPr>
          <a:xfrm>
            <a:off x="111853"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Azure Data Lake</a:t>
            </a:r>
          </a:p>
          <a:p>
            <a:r>
              <a:rPr lang="en-US" sz="1400" dirty="0"/>
              <a:t>Azure Cosmos DB</a:t>
            </a:r>
          </a:p>
          <a:p>
            <a:r>
              <a:rPr lang="en-US" sz="1400" dirty="0"/>
              <a:t>Azure Event Hubs</a:t>
            </a:r>
          </a:p>
          <a:p>
            <a:r>
              <a:rPr lang="en-US" sz="1400" dirty="0"/>
              <a:t>Synapse Link</a:t>
            </a:r>
          </a:p>
        </p:txBody>
      </p:sp>
      <p:sp>
        <p:nvSpPr>
          <p:cNvPr id="105" name="Text Placeholder 3">
            <a:extLst>
              <a:ext uri="{FF2B5EF4-FFF2-40B4-BE49-F238E27FC236}">
                <a16:creationId xmlns:a16="http://schemas.microsoft.com/office/drawing/2014/main" id="{D1CA5AAA-E135-4749-92C3-C20BA585F995}"/>
              </a:ext>
            </a:extLst>
          </p:cNvPr>
          <p:cNvSpPr txBox="1">
            <a:spLocks/>
          </p:cNvSpPr>
          <p:nvPr/>
        </p:nvSpPr>
        <p:spPr>
          <a:xfrm>
            <a:off x="7245866"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Auditing</a:t>
            </a:r>
          </a:p>
          <a:p>
            <a:r>
              <a:rPr lang="en-US" sz="1400" dirty="0"/>
              <a:t>Security</a:t>
            </a:r>
          </a:p>
          <a:p>
            <a:r>
              <a:rPr lang="en-US" sz="1400" dirty="0"/>
              <a:t>Azure purview</a:t>
            </a:r>
          </a:p>
        </p:txBody>
      </p:sp>
      <p:sp>
        <p:nvSpPr>
          <p:cNvPr id="107" name="Text Placeholder 3">
            <a:extLst>
              <a:ext uri="{FF2B5EF4-FFF2-40B4-BE49-F238E27FC236}">
                <a16:creationId xmlns:a16="http://schemas.microsoft.com/office/drawing/2014/main" id="{A8BDB2EA-FF5A-42E6-99D6-F3E1F0EC4288}"/>
              </a:ext>
            </a:extLst>
          </p:cNvPr>
          <p:cNvSpPr txBox="1">
            <a:spLocks/>
          </p:cNvSpPr>
          <p:nvPr/>
        </p:nvSpPr>
        <p:spPr>
          <a:xfrm>
            <a:off x="9579494"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Power BI</a:t>
            </a:r>
          </a:p>
          <a:p>
            <a:r>
              <a:rPr lang="en-US" sz="1400" dirty="0"/>
              <a:t>Paginated Reports</a:t>
            </a:r>
          </a:p>
          <a:p>
            <a:r>
              <a:rPr lang="en-US" sz="1400" dirty="0"/>
              <a:t>Power BI Embedded</a:t>
            </a:r>
          </a:p>
        </p:txBody>
      </p:sp>
      <p:pic>
        <p:nvPicPr>
          <p:cNvPr id="9" name="Picture 8">
            <a:extLst>
              <a:ext uri="{FF2B5EF4-FFF2-40B4-BE49-F238E27FC236}">
                <a16:creationId xmlns:a16="http://schemas.microsoft.com/office/drawing/2014/main" id="{9F23E40A-E0FE-4E40-A21C-0081D6C805F2}"/>
              </a:ext>
            </a:extLst>
          </p:cNvPr>
          <p:cNvPicPr>
            <a:picLocks noChangeAspect="1"/>
          </p:cNvPicPr>
          <p:nvPr/>
        </p:nvPicPr>
        <p:blipFill>
          <a:blip r:embed="rId10"/>
          <a:stretch>
            <a:fillRect/>
          </a:stretch>
        </p:blipFill>
        <p:spPr>
          <a:xfrm>
            <a:off x="69009" y="1109587"/>
            <a:ext cx="3324689" cy="5001323"/>
          </a:xfrm>
          <a:prstGeom prst="rect">
            <a:avLst/>
          </a:prstGeom>
          <a:ln>
            <a:solidFill>
              <a:schemeClr val="accent1"/>
            </a:solidFill>
          </a:ln>
        </p:spPr>
      </p:pic>
    </p:spTree>
    <p:extLst>
      <p:ext uri="{BB962C8B-B14F-4D97-AF65-F5344CB8AC3E}">
        <p14:creationId xmlns:p14="http://schemas.microsoft.com/office/powerpoint/2010/main" val="32238123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Modern Analytics in Azure</a:t>
            </a:r>
          </a:p>
        </p:txBody>
      </p:sp>
      <p:sp>
        <p:nvSpPr>
          <p:cNvPr id="120" name="Rectangle 119">
            <a:extLst>
              <a:ext uri="{FF2B5EF4-FFF2-40B4-BE49-F238E27FC236}">
                <a16:creationId xmlns:a16="http://schemas.microsoft.com/office/drawing/2014/main" id="{32C7C758-3B66-4DE3-B855-A77EB82330C9}"/>
              </a:ext>
            </a:extLst>
          </p:cNvPr>
          <p:cNvSpPr/>
          <p:nvPr/>
        </p:nvSpPr>
        <p:spPr>
          <a:xfrm>
            <a:off x="9859266" y="3036625"/>
            <a:ext cx="1810880" cy="297004"/>
          </a:xfrm>
          <a:prstGeom prst="rect">
            <a:avLst/>
          </a:prstGeom>
        </p:spPr>
        <p:txBody>
          <a:bodyPr wrap="none">
            <a:spAutoFit/>
          </a:bodyPr>
          <a:lstStyle/>
          <a:p>
            <a:pPr marL="0" marR="0" lvl="0" indent="0" algn="l"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Advanced Analytics </a:t>
            </a:r>
          </a:p>
        </p:txBody>
      </p:sp>
      <p:sp>
        <p:nvSpPr>
          <p:cNvPr id="121" name="Rectangle 120">
            <a:extLst>
              <a:ext uri="{FF2B5EF4-FFF2-40B4-BE49-F238E27FC236}">
                <a16:creationId xmlns:a16="http://schemas.microsoft.com/office/drawing/2014/main" id="{C614F208-6E57-46AE-B9E6-8C8F507B5432}"/>
              </a:ext>
            </a:extLst>
          </p:cNvPr>
          <p:cNvSpPr/>
          <p:nvPr/>
        </p:nvSpPr>
        <p:spPr bwMode="auto">
          <a:xfrm>
            <a:off x="2203819" y="2182089"/>
            <a:ext cx="1756064" cy="3200863"/>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22" name="Rectangle 121">
            <a:extLst>
              <a:ext uri="{FF2B5EF4-FFF2-40B4-BE49-F238E27FC236}">
                <a16:creationId xmlns:a16="http://schemas.microsoft.com/office/drawing/2014/main" id="{A7C81355-278C-4358-BA84-D20DAA14324E}"/>
              </a:ext>
            </a:extLst>
          </p:cNvPr>
          <p:cNvSpPr/>
          <p:nvPr/>
        </p:nvSpPr>
        <p:spPr bwMode="auto">
          <a:xfrm>
            <a:off x="5808023" y="2182089"/>
            <a:ext cx="1756064" cy="2047009"/>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23" name="Rectangle 122">
            <a:extLst>
              <a:ext uri="{FF2B5EF4-FFF2-40B4-BE49-F238E27FC236}">
                <a16:creationId xmlns:a16="http://schemas.microsoft.com/office/drawing/2014/main" id="{D7C4859E-AF21-458E-882D-C2E4EA4680DA}"/>
              </a:ext>
            </a:extLst>
          </p:cNvPr>
          <p:cNvSpPr/>
          <p:nvPr/>
        </p:nvSpPr>
        <p:spPr bwMode="auto">
          <a:xfrm>
            <a:off x="7610125" y="2182089"/>
            <a:ext cx="1756064" cy="2047009"/>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24" name="Rectangle 123">
            <a:extLst>
              <a:ext uri="{FF2B5EF4-FFF2-40B4-BE49-F238E27FC236}">
                <a16:creationId xmlns:a16="http://schemas.microsoft.com/office/drawing/2014/main" id="{29643047-2D02-4BFD-AFC2-963CEA17E5BA}"/>
              </a:ext>
            </a:extLst>
          </p:cNvPr>
          <p:cNvSpPr/>
          <p:nvPr/>
        </p:nvSpPr>
        <p:spPr>
          <a:xfrm>
            <a:off x="9859266" y="2322114"/>
            <a:ext cx="1367490" cy="297004"/>
          </a:xfrm>
          <a:prstGeom prst="rect">
            <a:avLst/>
          </a:prstGeom>
        </p:spPr>
        <p:txBody>
          <a:bodyPr wrap="none">
            <a:spAutoFit/>
          </a:bodyPr>
          <a:lstStyle/>
          <a:p>
            <a:pPr marL="0" marR="0" lvl="0" indent="0" algn="l"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078D7">
                    <a:lumMod val="50000"/>
                  </a:srgbClr>
                </a:solidFill>
                <a:effectLst/>
                <a:uLnTx/>
                <a:uFillTx/>
                <a:latin typeface="Segoe UI Light" panose="020B0502040204020203" pitchFamily="34" charset="0"/>
                <a:ea typeface="Segoe UI Semibold" charset="0"/>
                <a:cs typeface="Segoe UI Light" panose="020B0502040204020203" pitchFamily="34" charset="0"/>
              </a:rPr>
              <a:t>BI + Reporting</a:t>
            </a:r>
          </a:p>
        </p:txBody>
      </p:sp>
      <p:sp>
        <p:nvSpPr>
          <p:cNvPr id="125" name="Rectangle 124">
            <a:extLst>
              <a:ext uri="{FF2B5EF4-FFF2-40B4-BE49-F238E27FC236}">
                <a16:creationId xmlns:a16="http://schemas.microsoft.com/office/drawing/2014/main" id="{5675C092-FB0F-4CFF-A6B4-4397B0C6A353}"/>
              </a:ext>
            </a:extLst>
          </p:cNvPr>
          <p:cNvSpPr/>
          <p:nvPr/>
        </p:nvSpPr>
        <p:spPr>
          <a:xfrm>
            <a:off x="9854886" y="3751136"/>
            <a:ext cx="1741952" cy="297004"/>
          </a:xfrm>
          <a:prstGeom prst="rect">
            <a:avLst/>
          </a:prstGeom>
        </p:spPr>
        <p:txBody>
          <a:bodyPr wrap="none">
            <a:spAutoFit/>
          </a:bodyPr>
          <a:lstStyle/>
          <a:p>
            <a:pPr marL="0" marR="0" lvl="0" indent="0" algn="l"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Real Time Analytics</a:t>
            </a:r>
          </a:p>
        </p:txBody>
      </p:sp>
      <p:sp>
        <p:nvSpPr>
          <p:cNvPr id="126" name="Rectangle 125">
            <a:extLst>
              <a:ext uri="{FF2B5EF4-FFF2-40B4-BE49-F238E27FC236}">
                <a16:creationId xmlns:a16="http://schemas.microsoft.com/office/drawing/2014/main" id="{DB3C0573-7CFD-44AE-9F95-E97CED22D1A4}"/>
              </a:ext>
            </a:extLst>
          </p:cNvPr>
          <p:cNvSpPr/>
          <p:nvPr/>
        </p:nvSpPr>
        <p:spPr bwMode="auto">
          <a:xfrm>
            <a:off x="4001033" y="4457486"/>
            <a:ext cx="5376758" cy="911760"/>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27" name="Rectangle 126">
            <a:extLst>
              <a:ext uri="{FF2B5EF4-FFF2-40B4-BE49-F238E27FC236}">
                <a16:creationId xmlns:a16="http://schemas.microsoft.com/office/drawing/2014/main" id="{2F9F103C-AFCA-4F25-8F5C-1900C8F539D6}"/>
              </a:ext>
            </a:extLst>
          </p:cNvPr>
          <p:cNvSpPr/>
          <p:nvPr/>
        </p:nvSpPr>
        <p:spPr>
          <a:xfrm>
            <a:off x="6341084" y="4858640"/>
            <a:ext cx="1756064" cy="246221"/>
          </a:xfrm>
          <a:prstGeom prst="rect">
            <a:avLst/>
          </a:prstGeom>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0" cap="none" spc="49" normalizeH="0" baseline="0" noProof="0">
                <a:ln>
                  <a:noFill/>
                </a:ln>
                <a:solidFill>
                  <a:srgbClr val="505050"/>
                </a:solidFill>
                <a:effectLst/>
                <a:uLnTx/>
                <a:uFillTx/>
                <a:latin typeface="Segoe UI Light" panose="020B0502040204020203" pitchFamily="34" charset="0"/>
                <a:ea typeface="Segoe UI Semibold" charset="0"/>
                <a:cs typeface="Segoe UI Light" panose="020B0502040204020203" pitchFamily="34" charset="0"/>
              </a:rPr>
              <a:t>Big data store</a:t>
            </a:r>
          </a:p>
        </p:txBody>
      </p:sp>
      <p:sp>
        <p:nvSpPr>
          <p:cNvPr id="128" name="Rectangle 127">
            <a:extLst>
              <a:ext uri="{FF2B5EF4-FFF2-40B4-BE49-F238E27FC236}">
                <a16:creationId xmlns:a16="http://schemas.microsoft.com/office/drawing/2014/main" id="{45C724FA-042C-42C0-951E-6D916758EF19}"/>
              </a:ext>
            </a:extLst>
          </p:cNvPr>
          <p:cNvSpPr/>
          <p:nvPr/>
        </p:nvSpPr>
        <p:spPr bwMode="auto">
          <a:xfrm>
            <a:off x="4001033" y="2182089"/>
            <a:ext cx="1756064" cy="2047009"/>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EXPLORE</a:t>
            </a:r>
          </a:p>
        </p:txBody>
      </p:sp>
      <p:pic>
        <p:nvPicPr>
          <p:cNvPr id="129" name="Picture 128">
            <a:extLst>
              <a:ext uri="{FF2B5EF4-FFF2-40B4-BE49-F238E27FC236}">
                <a16:creationId xmlns:a16="http://schemas.microsoft.com/office/drawing/2014/main" id="{6A6250F8-0531-40DB-B5F2-712F1EEBC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402" y="2789933"/>
            <a:ext cx="542779" cy="602352"/>
          </a:xfrm>
          <a:prstGeom prst="rect">
            <a:avLst/>
          </a:prstGeom>
        </p:spPr>
      </p:pic>
      <p:sp>
        <p:nvSpPr>
          <p:cNvPr id="130" name="Rectangle 129">
            <a:extLst>
              <a:ext uri="{FF2B5EF4-FFF2-40B4-BE49-F238E27FC236}">
                <a16:creationId xmlns:a16="http://schemas.microsoft.com/office/drawing/2014/main" id="{D1278C13-EEF5-4D2B-9531-CCAC53DE7500}"/>
              </a:ext>
            </a:extLst>
          </p:cNvPr>
          <p:cNvSpPr/>
          <p:nvPr/>
        </p:nvSpPr>
        <p:spPr>
          <a:xfrm>
            <a:off x="4197463" y="3547430"/>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Query All Data</a:t>
            </a:r>
          </a:p>
        </p:txBody>
      </p:sp>
      <p:sp>
        <p:nvSpPr>
          <p:cNvPr id="131" name="Rectangle 130">
            <a:extLst>
              <a:ext uri="{FF2B5EF4-FFF2-40B4-BE49-F238E27FC236}">
                <a16:creationId xmlns:a16="http://schemas.microsoft.com/office/drawing/2014/main" id="{36EE1BE1-8946-4138-9E3C-ED062835D19B}"/>
              </a:ext>
            </a:extLst>
          </p:cNvPr>
          <p:cNvSpPr/>
          <p:nvPr/>
        </p:nvSpPr>
        <p:spPr>
          <a:xfrm>
            <a:off x="5990355" y="3547430"/>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Analytics Engines</a:t>
            </a:r>
          </a:p>
        </p:txBody>
      </p:sp>
      <p:sp>
        <p:nvSpPr>
          <p:cNvPr id="132" name="Rectangle 131">
            <a:extLst>
              <a:ext uri="{FF2B5EF4-FFF2-40B4-BE49-F238E27FC236}">
                <a16:creationId xmlns:a16="http://schemas.microsoft.com/office/drawing/2014/main" id="{B419FB05-9C48-423F-AA33-BE969C613DB1}"/>
              </a:ext>
            </a:extLst>
          </p:cNvPr>
          <p:cNvSpPr/>
          <p:nvPr/>
        </p:nvSpPr>
        <p:spPr>
          <a:xfrm>
            <a:off x="7748150" y="3547430"/>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Data Warehouse</a:t>
            </a:r>
          </a:p>
        </p:txBody>
      </p:sp>
      <p:pic>
        <p:nvPicPr>
          <p:cNvPr id="133" name="Picture 132">
            <a:extLst>
              <a:ext uri="{FF2B5EF4-FFF2-40B4-BE49-F238E27FC236}">
                <a16:creationId xmlns:a16="http://schemas.microsoft.com/office/drawing/2014/main" id="{ECE725C8-7127-4AEA-9394-197D94256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8868" y="3274353"/>
            <a:ext cx="1162361" cy="720158"/>
          </a:xfrm>
          <a:prstGeom prst="rect">
            <a:avLst/>
          </a:prstGeom>
        </p:spPr>
      </p:pic>
      <p:pic>
        <p:nvPicPr>
          <p:cNvPr id="134" name="Picture 133">
            <a:extLst>
              <a:ext uri="{FF2B5EF4-FFF2-40B4-BE49-F238E27FC236}">
                <a16:creationId xmlns:a16="http://schemas.microsoft.com/office/drawing/2014/main" id="{4A5CE9EB-B5E6-4A04-8111-57E651F38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593" y="1604590"/>
            <a:ext cx="927001" cy="4058239"/>
          </a:xfrm>
          <a:prstGeom prst="rect">
            <a:avLst/>
          </a:prstGeom>
        </p:spPr>
      </p:pic>
      <p:pic>
        <p:nvPicPr>
          <p:cNvPr id="135" name="Picture 134">
            <a:extLst>
              <a:ext uri="{FF2B5EF4-FFF2-40B4-BE49-F238E27FC236}">
                <a16:creationId xmlns:a16="http://schemas.microsoft.com/office/drawing/2014/main" id="{224060D0-F439-4CE4-A5E1-4DA2D77E70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5243" y="2161313"/>
            <a:ext cx="395926" cy="2052205"/>
          </a:xfrm>
          <a:prstGeom prst="rect">
            <a:avLst/>
          </a:prstGeom>
        </p:spPr>
      </p:pic>
      <p:pic>
        <p:nvPicPr>
          <p:cNvPr id="136" name="Picture 135">
            <a:extLst>
              <a:ext uri="{FF2B5EF4-FFF2-40B4-BE49-F238E27FC236}">
                <a16:creationId xmlns:a16="http://schemas.microsoft.com/office/drawing/2014/main" id="{AE4593EE-F48B-4A93-A43B-210215E82F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2788" y="4026984"/>
            <a:ext cx="240723" cy="539823"/>
          </a:xfrm>
          <a:prstGeom prst="rect">
            <a:avLst/>
          </a:prstGeom>
          <a:noFill/>
        </p:spPr>
      </p:pic>
      <p:pic>
        <p:nvPicPr>
          <p:cNvPr id="137" name="Picture 136">
            <a:extLst>
              <a:ext uri="{FF2B5EF4-FFF2-40B4-BE49-F238E27FC236}">
                <a16:creationId xmlns:a16="http://schemas.microsoft.com/office/drawing/2014/main" id="{4D12A444-EAFD-45E5-B10C-DFAF3CCF11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784" y="4026984"/>
            <a:ext cx="240723" cy="539823"/>
          </a:xfrm>
          <a:prstGeom prst="rect">
            <a:avLst/>
          </a:prstGeom>
          <a:noFill/>
        </p:spPr>
      </p:pic>
      <p:pic>
        <p:nvPicPr>
          <p:cNvPr id="138" name="Picture 137">
            <a:extLst>
              <a:ext uri="{FF2B5EF4-FFF2-40B4-BE49-F238E27FC236}">
                <a16:creationId xmlns:a16="http://schemas.microsoft.com/office/drawing/2014/main" id="{1C88A7F4-00FB-435C-94D2-A14809F36A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1774" y="4026984"/>
            <a:ext cx="240723" cy="539823"/>
          </a:xfrm>
          <a:prstGeom prst="rect">
            <a:avLst/>
          </a:prstGeom>
          <a:noFill/>
        </p:spPr>
      </p:pic>
      <p:sp>
        <p:nvSpPr>
          <p:cNvPr id="139" name="Rectangle 138">
            <a:extLst>
              <a:ext uri="{FF2B5EF4-FFF2-40B4-BE49-F238E27FC236}">
                <a16:creationId xmlns:a16="http://schemas.microsoft.com/office/drawing/2014/main" id="{F2D44863-BE40-462A-A672-FA9730BD4010}"/>
              </a:ext>
            </a:extLst>
          </p:cNvPr>
          <p:cNvSpPr/>
          <p:nvPr/>
        </p:nvSpPr>
        <p:spPr>
          <a:xfrm>
            <a:off x="2388175" y="4165588"/>
            <a:ext cx="1428598" cy="4001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Data Orchestration and Monitoring</a:t>
            </a:r>
          </a:p>
        </p:txBody>
      </p:sp>
      <p:pic>
        <p:nvPicPr>
          <p:cNvPr id="140" name="Picture 139">
            <a:extLst>
              <a:ext uri="{FF2B5EF4-FFF2-40B4-BE49-F238E27FC236}">
                <a16:creationId xmlns:a16="http://schemas.microsoft.com/office/drawing/2014/main" id="{F9604B1E-82D5-419E-98ED-E26B2BDF18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8144" y="4601108"/>
            <a:ext cx="702896" cy="618394"/>
          </a:xfrm>
          <a:prstGeom prst="rect">
            <a:avLst/>
          </a:prstGeom>
        </p:spPr>
      </p:pic>
      <p:pic>
        <p:nvPicPr>
          <p:cNvPr id="141" name="Picture 140">
            <a:extLst>
              <a:ext uri="{FF2B5EF4-FFF2-40B4-BE49-F238E27FC236}">
                <a16:creationId xmlns:a16="http://schemas.microsoft.com/office/drawing/2014/main" id="{8E2BF10A-9D52-43C5-9038-AC0604614B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3581" y="2810264"/>
            <a:ext cx="514139" cy="577279"/>
          </a:xfrm>
          <a:prstGeom prst="rect">
            <a:avLst/>
          </a:prstGeom>
        </p:spPr>
      </p:pic>
      <p:pic>
        <p:nvPicPr>
          <p:cNvPr id="142" name="Picture 141">
            <a:extLst>
              <a:ext uri="{FF2B5EF4-FFF2-40B4-BE49-F238E27FC236}">
                <a16:creationId xmlns:a16="http://schemas.microsoft.com/office/drawing/2014/main" id="{B11BB530-8687-4299-9908-A327A10C1C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9725" y="2702798"/>
            <a:ext cx="795241" cy="795241"/>
          </a:xfrm>
          <a:prstGeom prst="rect">
            <a:avLst/>
          </a:prstGeom>
        </p:spPr>
      </p:pic>
      <p:sp>
        <p:nvSpPr>
          <p:cNvPr id="143" name="Rectangle 142">
            <a:extLst>
              <a:ext uri="{FF2B5EF4-FFF2-40B4-BE49-F238E27FC236}">
                <a16:creationId xmlns:a16="http://schemas.microsoft.com/office/drawing/2014/main" id="{1A2CF69E-45EC-44AD-8634-6CD091799460}"/>
              </a:ext>
            </a:extLst>
          </p:cNvPr>
          <p:cNvSpPr/>
          <p:nvPr/>
        </p:nvSpPr>
        <p:spPr bwMode="auto">
          <a:xfrm>
            <a:off x="2203819" y="5448495"/>
            <a:ext cx="7169613" cy="615553"/>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593">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METADATA MANAGEMENT &amp; </a:t>
            </a: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GOVERNANCE</a:t>
            </a:r>
          </a:p>
        </p:txBody>
      </p:sp>
      <p:grpSp>
        <p:nvGrpSpPr>
          <p:cNvPr id="144" name="Group 143">
            <a:extLst>
              <a:ext uri="{FF2B5EF4-FFF2-40B4-BE49-F238E27FC236}">
                <a16:creationId xmlns:a16="http://schemas.microsoft.com/office/drawing/2014/main" id="{1DF3EE7C-3EA1-4DE6-BB41-2FBF0CFEC861}"/>
              </a:ext>
            </a:extLst>
          </p:cNvPr>
          <p:cNvGrpSpPr/>
          <p:nvPr/>
        </p:nvGrpSpPr>
        <p:grpSpPr>
          <a:xfrm>
            <a:off x="417260" y="1625689"/>
            <a:ext cx="1095968" cy="3627717"/>
            <a:chOff x="673106" y="2108143"/>
            <a:chExt cx="1095968" cy="3627717"/>
          </a:xfrm>
        </p:grpSpPr>
        <p:sp>
          <p:nvSpPr>
            <p:cNvPr id="145" name="Rectangle 144">
              <a:extLst>
                <a:ext uri="{FF2B5EF4-FFF2-40B4-BE49-F238E27FC236}">
                  <a16:creationId xmlns:a16="http://schemas.microsoft.com/office/drawing/2014/main" id="{3D3D6C83-7F0F-44E7-998C-6AEA183EC328}"/>
                </a:ext>
              </a:extLst>
            </p:cNvPr>
            <p:cNvSpPr/>
            <p:nvPr/>
          </p:nvSpPr>
          <p:spPr>
            <a:xfrm>
              <a:off x="691089" y="4846439"/>
              <a:ext cx="580723"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Social</a:t>
              </a:r>
            </a:p>
          </p:txBody>
        </p:sp>
        <p:sp>
          <p:nvSpPr>
            <p:cNvPr id="146" name="Rectangle 145">
              <a:extLst>
                <a:ext uri="{FF2B5EF4-FFF2-40B4-BE49-F238E27FC236}">
                  <a16:creationId xmlns:a16="http://schemas.microsoft.com/office/drawing/2014/main" id="{56CE5A89-7859-4151-B192-9135D6B42378}"/>
                </a:ext>
              </a:extLst>
            </p:cNvPr>
            <p:cNvSpPr/>
            <p:nvPr/>
          </p:nvSpPr>
          <p:spPr>
            <a:xfrm>
              <a:off x="816977" y="2198098"/>
              <a:ext cx="454834"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LOB</a:t>
              </a:r>
            </a:p>
          </p:txBody>
        </p:sp>
        <p:sp>
          <p:nvSpPr>
            <p:cNvPr id="147" name="Rectangle 146">
              <a:extLst>
                <a:ext uri="{FF2B5EF4-FFF2-40B4-BE49-F238E27FC236}">
                  <a16:creationId xmlns:a16="http://schemas.microsoft.com/office/drawing/2014/main" id="{FE876019-367F-4F9B-A109-14745744BF49}"/>
                </a:ext>
              </a:extLst>
            </p:cNvPr>
            <p:cNvSpPr/>
            <p:nvPr/>
          </p:nvSpPr>
          <p:spPr>
            <a:xfrm>
              <a:off x="681281" y="3503415"/>
              <a:ext cx="590532"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Graph</a:t>
              </a:r>
            </a:p>
          </p:txBody>
        </p:sp>
        <p:sp>
          <p:nvSpPr>
            <p:cNvPr id="148" name="Rectangle 147">
              <a:extLst>
                <a:ext uri="{FF2B5EF4-FFF2-40B4-BE49-F238E27FC236}">
                  <a16:creationId xmlns:a16="http://schemas.microsoft.com/office/drawing/2014/main" id="{B0B0AD72-1BB0-4E19-B080-992A9E961F85}"/>
                </a:ext>
              </a:extLst>
            </p:cNvPr>
            <p:cNvSpPr/>
            <p:nvPr/>
          </p:nvSpPr>
          <p:spPr>
            <a:xfrm>
              <a:off x="870931" y="5480245"/>
              <a:ext cx="40088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IoT</a:t>
              </a:r>
            </a:p>
          </p:txBody>
        </p:sp>
        <p:sp>
          <p:nvSpPr>
            <p:cNvPr id="149" name="ShoppingCart_E7BF">
              <a:extLst>
                <a:ext uri="{FF2B5EF4-FFF2-40B4-BE49-F238E27FC236}">
                  <a16:creationId xmlns:a16="http://schemas.microsoft.com/office/drawing/2014/main" id="{E0C52FE1-5134-4D9B-84C5-FDA801E922A2}"/>
                </a:ext>
              </a:extLst>
            </p:cNvPr>
            <p:cNvSpPr>
              <a:spLocks noChangeAspect="1" noEditPoints="1"/>
            </p:cNvSpPr>
            <p:nvPr/>
          </p:nvSpPr>
          <p:spPr bwMode="auto">
            <a:xfrm>
              <a:off x="1366630" y="2108143"/>
              <a:ext cx="402444" cy="33998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50" name="Group 149">
              <a:extLst>
                <a:ext uri="{FF2B5EF4-FFF2-40B4-BE49-F238E27FC236}">
                  <a16:creationId xmlns:a16="http://schemas.microsoft.com/office/drawing/2014/main" id="{20B642FB-FC14-41D1-AA76-139B727159BE}"/>
                </a:ext>
              </a:extLst>
            </p:cNvPr>
            <p:cNvGrpSpPr/>
            <p:nvPr/>
          </p:nvGrpSpPr>
          <p:grpSpPr>
            <a:xfrm>
              <a:off x="1389459" y="3476312"/>
              <a:ext cx="356702" cy="317607"/>
              <a:chOff x="5381211" y="5822591"/>
              <a:chExt cx="1439523" cy="1290119"/>
            </a:xfrm>
            <a:solidFill>
              <a:schemeClr val="bg1"/>
            </a:solidFill>
          </p:grpSpPr>
          <p:cxnSp>
            <p:nvCxnSpPr>
              <p:cNvPr id="171" name="Straight Connector 170">
                <a:extLst>
                  <a:ext uri="{FF2B5EF4-FFF2-40B4-BE49-F238E27FC236}">
                    <a16:creationId xmlns:a16="http://schemas.microsoft.com/office/drawing/2014/main" id="{6BEA7EDA-1444-4D12-AA03-397483596126}"/>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B79FF22-23DF-4BC9-94BE-74F8DF61ACAD}"/>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4D2037C-7E08-4ABA-85DC-B665BDCF984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E51584E-8C41-4816-B140-8ED7F8CCEA2C}"/>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FEB43FD-C5FF-4EED-8C38-8EAA3346DAB3}"/>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1BB6B06-0422-421E-8B3E-ABE0BA2082F0}"/>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4CA5D65-B90E-4C74-AC1C-1D03E81A8589}"/>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9F21581A-32F5-44BD-ABDD-5E5424C85E53}"/>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7A8D5BDB-A553-41D7-8ACA-0D0EEA9E3BF5}"/>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Oval 179">
                <a:extLst>
                  <a:ext uri="{FF2B5EF4-FFF2-40B4-BE49-F238E27FC236}">
                    <a16:creationId xmlns:a16="http://schemas.microsoft.com/office/drawing/2014/main" id="{8D236DA3-B05E-4FF0-8A4D-324E7BEE480E}"/>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9F78E757-B3AA-43D8-9C96-D8BBF5EA1FD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00E2ADF6-FE64-4A81-B7C3-9A44977C1D5C}"/>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529C3270-8877-4CE9-B5B7-0E7B385950B5}"/>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CDB7C634-C886-4A56-8D4B-21A97E6D9EC9}"/>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E202BAF6-16B1-4B9F-B4A9-743BC745A4E3}"/>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E24E8617-B0EE-48A9-BC6B-142C0D319055}"/>
                </a:ext>
              </a:extLst>
            </p:cNvPr>
            <p:cNvSpPr/>
            <p:nvPr/>
          </p:nvSpPr>
          <p:spPr>
            <a:xfrm>
              <a:off x="673106" y="4170214"/>
              <a:ext cx="598706"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Image</a:t>
              </a:r>
            </a:p>
          </p:txBody>
        </p:sp>
        <p:grpSp>
          <p:nvGrpSpPr>
            <p:cNvPr id="152" name="Group 151">
              <a:extLst>
                <a:ext uri="{FF2B5EF4-FFF2-40B4-BE49-F238E27FC236}">
                  <a16:creationId xmlns:a16="http://schemas.microsoft.com/office/drawing/2014/main" id="{B0125EE2-D5FC-46F4-AF3C-D41A7485979E}"/>
                </a:ext>
              </a:extLst>
            </p:cNvPr>
            <p:cNvGrpSpPr/>
            <p:nvPr/>
          </p:nvGrpSpPr>
          <p:grpSpPr>
            <a:xfrm>
              <a:off x="1422908" y="4154100"/>
              <a:ext cx="289888" cy="260057"/>
              <a:chOff x="2760401" y="1824177"/>
              <a:chExt cx="285697" cy="257980"/>
            </a:xfrm>
          </p:grpSpPr>
          <p:sp>
            <p:nvSpPr>
              <p:cNvPr id="168" name="Rectangle 48">
                <a:extLst>
                  <a:ext uri="{FF2B5EF4-FFF2-40B4-BE49-F238E27FC236}">
                    <a16:creationId xmlns:a16="http://schemas.microsoft.com/office/drawing/2014/main" id="{5AC93E1D-4E53-43CE-A256-791BDE834734}"/>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49">
                <a:extLst>
                  <a:ext uri="{FF2B5EF4-FFF2-40B4-BE49-F238E27FC236}">
                    <a16:creationId xmlns:a16="http://schemas.microsoft.com/office/drawing/2014/main" id="{B06AA0E4-1F7A-4C3B-9707-8076A0FD8F3C}"/>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69">
                <a:extLst>
                  <a:ext uri="{FF2B5EF4-FFF2-40B4-BE49-F238E27FC236}">
                    <a16:creationId xmlns:a16="http://schemas.microsoft.com/office/drawing/2014/main" id="{A9344B4E-32CB-4405-8077-075A131ED4AA}"/>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3" name="Freeform 194">
              <a:extLst>
                <a:ext uri="{FF2B5EF4-FFF2-40B4-BE49-F238E27FC236}">
                  <a16:creationId xmlns:a16="http://schemas.microsoft.com/office/drawing/2014/main" id="{9F2B7081-8479-4DCB-B010-E54C026CFABE}"/>
                </a:ext>
              </a:extLst>
            </p:cNvPr>
            <p:cNvSpPr/>
            <p:nvPr/>
          </p:nvSpPr>
          <p:spPr bwMode="auto">
            <a:xfrm>
              <a:off x="1413755" y="4807236"/>
              <a:ext cx="308195" cy="252386"/>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7122A94D-09C2-4881-A280-8CDA81DA0C74}"/>
                </a:ext>
              </a:extLst>
            </p:cNvPr>
            <p:cNvSpPr/>
            <p:nvPr/>
          </p:nvSpPr>
          <p:spPr>
            <a:xfrm>
              <a:off x="774470" y="2846043"/>
              <a:ext cx="49734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CRM</a:t>
              </a:r>
            </a:p>
          </p:txBody>
        </p:sp>
        <p:grpSp>
          <p:nvGrpSpPr>
            <p:cNvPr id="155" name="Group 154">
              <a:extLst>
                <a:ext uri="{FF2B5EF4-FFF2-40B4-BE49-F238E27FC236}">
                  <a16:creationId xmlns:a16="http://schemas.microsoft.com/office/drawing/2014/main" id="{4C99E33A-AE5A-4858-A776-D31E5431BB9F}"/>
                </a:ext>
              </a:extLst>
            </p:cNvPr>
            <p:cNvGrpSpPr/>
            <p:nvPr/>
          </p:nvGrpSpPr>
          <p:grpSpPr>
            <a:xfrm>
              <a:off x="1417461" y="2769142"/>
              <a:ext cx="300769" cy="373970"/>
              <a:chOff x="1564614" y="1427406"/>
              <a:chExt cx="256236" cy="320690"/>
            </a:xfrm>
          </p:grpSpPr>
          <p:grpSp>
            <p:nvGrpSpPr>
              <p:cNvPr id="162" name="Group 161">
                <a:extLst>
                  <a:ext uri="{FF2B5EF4-FFF2-40B4-BE49-F238E27FC236}">
                    <a16:creationId xmlns:a16="http://schemas.microsoft.com/office/drawing/2014/main" id="{1C6761BB-7995-459D-850A-4E7ED4703986}"/>
                  </a:ext>
                </a:extLst>
              </p:cNvPr>
              <p:cNvGrpSpPr/>
              <p:nvPr/>
            </p:nvGrpSpPr>
            <p:grpSpPr>
              <a:xfrm>
                <a:off x="1591509" y="1483817"/>
                <a:ext cx="229341" cy="264279"/>
                <a:chOff x="6498112" y="3330497"/>
                <a:chExt cx="1259085" cy="1450900"/>
              </a:xfrm>
            </p:grpSpPr>
            <p:sp>
              <p:nvSpPr>
                <p:cNvPr id="164" name="Oval 8">
                  <a:extLst>
                    <a:ext uri="{FF2B5EF4-FFF2-40B4-BE49-F238E27FC236}">
                      <a16:creationId xmlns:a16="http://schemas.microsoft.com/office/drawing/2014/main" id="{8E012AC2-29E7-4E2A-8613-A00E0E9A7273}"/>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Oval 9">
                  <a:extLst>
                    <a:ext uri="{FF2B5EF4-FFF2-40B4-BE49-F238E27FC236}">
                      <a16:creationId xmlns:a16="http://schemas.microsoft.com/office/drawing/2014/main" id="{EDD35C49-9CE8-4250-A4A1-56A29536C401}"/>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2">
                  <a:extLst>
                    <a:ext uri="{FF2B5EF4-FFF2-40B4-BE49-F238E27FC236}">
                      <a16:creationId xmlns:a16="http://schemas.microsoft.com/office/drawing/2014/main" id="{8FB64DCC-4FC0-4ADF-9132-2F25924D0868}"/>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3">
                  <a:extLst>
                    <a:ext uri="{FF2B5EF4-FFF2-40B4-BE49-F238E27FC236}">
                      <a16:creationId xmlns:a16="http://schemas.microsoft.com/office/drawing/2014/main" id="{04CC783B-6045-4517-97B6-38DC4DA6B496}"/>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63" name="Freeform: Shape 168">
                <a:extLst>
                  <a:ext uri="{FF2B5EF4-FFF2-40B4-BE49-F238E27FC236}">
                    <a16:creationId xmlns:a16="http://schemas.microsoft.com/office/drawing/2014/main" id="{91C36FD5-76FF-4D6E-B094-D5763A8F7891}"/>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515AEDEC-5D17-4326-9EC0-EB6755C6C132}"/>
                </a:ext>
              </a:extLst>
            </p:cNvPr>
            <p:cNvGrpSpPr/>
            <p:nvPr/>
          </p:nvGrpSpPr>
          <p:grpSpPr>
            <a:xfrm>
              <a:off x="1374598" y="5422100"/>
              <a:ext cx="372719" cy="313760"/>
              <a:chOff x="2907342" y="5439823"/>
              <a:chExt cx="478275" cy="405266"/>
            </a:xfrm>
          </p:grpSpPr>
          <p:grpSp>
            <p:nvGrpSpPr>
              <p:cNvPr id="157" name="Group 156">
                <a:extLst>
                  <a:ext uri="{FF2B5EF4-FFF2-40B4-BE49-F238E27FC236}">
                    <a16:creationId xmlns:a16="http://schemas.microsoft.com/office/drawing/2014/main" id="{5F4AF16A-D273-4ED5-8DF9-90F4B19FCA30}"/>
                  </a:ext>
                </a:extLst>
              </p:cNvPr>
              <p:cNvGrpSpPr/>
              <p:nvPr/>
            </p:nvGrpSpPr>
            <p:grpSpPr>
              <a:xfrm rot="2348880">
                <a:off x="3117545" y="5439823"/>
                <a:ext cx="268072" cy="138559"/>
                <a:chOff x="2946400" y="1075143"/>
                <a:chExt cx="6491514" cy="3355305"/>
              </a:xfrm>
            </p:grpSpPr>
            <p:sp>
              <p:nvSpPr>
                <p:cNvPr id="159" name="Freeform: Shape 70">
                  <a:extLst>
                    <a:ext uri="{FF2B5EF4-FFF2-40B4-BE49-F238E27FC236}">
                      <a16:creationId xmlns:a16="http://schemas.microsoft.com/office/drawing/2014/main" id="{28E4D99D-91CF-4E5B-B365-7F3F05AC01B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71">
                  <a:extLst>
                    <a:ext uri="{FF2B5EF4-FFF2-40B4-BE49-F238E27FC236}">
                      <a16:creationId xmlns:a16="http://schemas.microsoft.com/office/drawing/2014/main" id="{A58BAA34-EFAB-41EC-8F48-6B947781081C}"/>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72">
                  <a:extLst>
                    <a:ext uri="{FF2B5EF4-FFF2-40B4-BE49-F238E27FC236}">
                      <a16:creationId xmlns:a16="http://schemas.microsoft.com/office/drawing/2014/main" id="{DEEB9D0A-BDD5-48E4-B2AB-5DBCD49265F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8" name="Freeform 5">
                <a:extLst>
                  <a:ext uri="{FF2B5EF4-FFF2-40B4-BE49-F238E27FC236}">
                    <a16:creationId xmlns:a16="http://schemas.microsoft.com/office/drawing/2014/main" id="{A15CB02D-C3C9-45ED-BEDB-A5A0614FB37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186" name="Freeform 128">
            <a:extLst>
              <a:ext uri="{FF2B5EF4-FFF2-40B4-BE49-F238E27FC236}">
                <a16:creationId xmlns:a16="http://schemas.microsoft.com/office/drawing/2014/main" id="{5F9B0EC5-D3FF-491E-BABF-05F6A819C0C9}"/>
              </a:ext>
            </a:extLst>
          </p:cNvPr>
          <p:cNvSpPr>
            <a:spLocks noChangeAspect="1"/>
          </p:cNvSpPr>
          <p:nvPr/>
        </p:nvSpPr>
        <p:spPr bwMode="black">
          <a:xfrm>
            <a:off x="1107639" y="5612442"/>
            <a:ext cx="389000" cy="2148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TextBox 186">
            <a:extLst>
              <a:ext uri="{FF2B5EF4-FFF2-40B4-BE49-F238E27FC236}">
                <a16:creationId xmlns:a16="http://schemas.microsoft.com/office/drawing/2014/main" id="{CF59C1FD-49FE-4611-BB7F-BCDA5D4209ED}"/>
              </a:ext>
            </a:extLst>
          </p:cNvPr>
          <p:cNvSpPr txBox="1"/>
          <p:nvPr/>
        </p:nvSpPr>
        <p:spPr>
          <a:xfrm>
            <a:off x="439857" y="5605870"/>
            <a:ext cx="572935" cy="228033"/>
          </a:xfrm>
          <a:prstGeom prst="rect">
            <a:avLst/>
          </a:prstGeom>
          <a:noFill/>
        </p:spPr>
        <p:txBody>
          <a:bodyPr wrap="square" lIns="91440" tIns="45720" rIns="91440" bIns="45720" rtlCol="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solidFill>
                    <a:srgbClr val="FFFFFF">
                      <a:alpha val="0"/>
                    </a:srgbClr>
                  </a:solidFill>
                </a:ln>
                <a:solidFill>
                  <a:srgbClr val="505050"/>
                </a:solidFill>
                <a:effectLst/>
                <a:uLnTx/>
                <a:uFillTx/>
                <a:latin typeface="Segoe UI Semibold" charset="0"/>
                <a:ea typeface="Segoe UI Semibold" charset="0"/>
                <a:cs typeface="Segoe UI Semibold" charset="0"/>
              </a:rPr>
              <a:t>Cloud</a:t>
            </a:r>
          </a:p>
        </p:txBody>
      </p:sp>
      <p:sp>
        <p:nvSpPr>
          <p:cNvPr id="3" name="Rectangle 2">
            <a:extLst>
              <a:ext uri="{FF2B5EF4-FFF2-40B4-BE49-F238E27FC236}">
                <a16:creationId xmlns:a16="http://schemas.microsoft.com/office/drawing/2014/main" id="{6A2BF053-5A1F-4EAA-9979-A2BECC252FB9}"/>
              </a:ext>
            </a:extLst>
          </p:cNvPr>
          <p:cNvSpPr/>
          <p:nvPr/>
        </p:nvSpPr>
        <p:spPr bwMode="auto">
          <a:xfrm>
            <a:off x="417260" y="1604590"/>
            <a:ext cx="3631942" cy="4653706"/>
          </a:xfrm>
          <a:prstGeom prst="rect">
            <a:avLst/>
          </a:prstGeom>
          <a:noFill/>
          <a:ln>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0020900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Variants of Cloud Data Storage</a:t>
            </a:r>
          </a:p>
        </p:txBody>
      </p:sp>
      <p:grpSp>
        <p:nvGrpSpPr>
          <p:cNvPr id="43" name="Group 42">
            <a:extLst>
              <a:ext uri="{FF2B5EF4-FFF2-40B4-BE49-F238E27FC236}">
                <a16:creationId xmlns:a16="http://schemas.microsoft.com/office/drawing/2014/main" id="{6AD15DBE-00D3-5B47-BA43-3A2F873E0273}"/>
              </a:ext>
            </a:extLst>
          </p:cNvPr>
          <p:cNvGrpSpPr/>
          <p:nvPr/>
        </p:nvGrpSpPr>
        <p:grpSpPr>
          <a:xfrm>
            <a:off x="434580" y="3099600"/>
            <a:ext cx="658800" cy="658800"/>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10D59015-1A07-2644-8804-226C8225BC26}"/>
              </a:ext>
            </a:extLst>
          </p:cNvPr>
          <p:cNvGrpSpPr/>
          <p:nvPr/>
        </p:nvGrpSpPr>
        <p:grpSpPr>
          <a:xfrm>
            <a:off x="454957" y="4303268"/>
            <a:ext cx="658800" cy="658800"/>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453983" y="5557294"/>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sp>
        <p:nvSpPr>
          <p:cNvPr id="84" name="Text Placeholder 2">
            <a:extLst>
              <a:ext uri="{FF2B5EF4-FFF2-40B4-BE49-F238E27FC236}">
                <a16:creationId xmlns:a16="http://schemas.microsoft.com/office/drawing/2014/main" id="{03B53A63-CDBE-4E8C-A9E0-FD1382295773}"/>
              </a:ext>
            </a:extLst>
          </p:cNvPr>
          <p:cNvSpPr txBox="1">
            <a:spLocks/>
          </p:cNvSpPr>
          <p:nvPr/>
        </p:nvSpPr>
        <p:spPr>
          <a:xfrm>
            <a:off x="1223641" y="3204144"/>
            <a:ext cx="10570040"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t>Database Storage</a:t>
            </a:r>
            <a:r>
              <a:rPr lang="en-US" sz="1600" dirty="0"/>
              <a:t> – A traditional RDBMS.  Examples include Azure SQL, MySQL, PostgreSQL and MariaDB</a:t>
            </a:r>
            <a:endParaRPr lang="en-US" sz="1600" b="1" dirty="0"/>
          </a:p>
        </p:txBody>
      </p:sp>
      <p:sp>
        <p:nvSpPr>
          <p:cNvPr id="86" name="Text Placeholder 2">
            <a:extLst>
              <a:ext uri="{FF2B5EF4-FFF2-40B4-BE49-F238E27FC236}">
                <a16:creationId xmlns:a16="http://schemas.microsoft.com/office/drawing/2014/main" id="{FE33C653-049C-4928-9AD6-439F19F641C8}"/>
              </a:ext>
            </a:extLst>
          </p:cNvPr>
          <p:cNvSpPr txBox="1">
            <a:spLocks/>
          </p:cNvSpPr>
          <p:nvPr/>
        </p:nvSpPr>
        <p:spPr>
          <a:xfrm>
            <a:off x="1223641" y="4407108"/>
            <a:ext cx="10473083"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t>Event Storage</a:t>
            </a:r>
            <a:r>
              <a:rPr lang="en-US" sz="1600" dirty="0"/>
              <a:t> – A message queue.  Examples include Azure Event Hubs, Azure Storage Queues, Azure Service Bus</a:t>
            </a:r>
            <a:endParaRPr lang="en-US" sz="1600" b="1" dirty="0"/>
          </a:p>
        </p:txBody>
      </p:sp>
      <p:sp>
        <p:nvSpPr>
          <p:cNvPr id="88" name="Text Placeholder 2">
            <a:extLst>
              <a:ext uri="{FF2B5EF4-FFF2-40B4-BE49-F238E27FC236}">
                <a16:creationId xmlns:a16="http://schemas.microsoft.com/office/drawing/2014/main" id="{32602323-2C3D-44FF-8677-2749DC2B4EC8}"/>
              </a:ext>
            </a:extLst>
          </p:cNvPr>
          <p:cNvSpPr txBox="1">
            <a:spLocks/>
          </p:cNvSpPr>
          <p:nvPr/>
        </p:nvSpPr>
        <p:spPr>
          <a:xfrm>
            <a:off x="1256038" y="5674298"/>
            <a:ext cx="10534990"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t>NoSQL Storage</a:t>
            </a:r>
            <a:r>
              <a:rPr lang="en-US" sz="1600" dirty="0"/>
              <a:t> – A document database.  Examples include  Azure Cosmos DB, Azure Table Storage</a:t>
            </a:r>
            <a:endParaRPr lang="en-US" sz="1600" b="1" dirty="0"/>
          </a:p>
        </p:txBody>
      </p:sp>
      <p:grpSp>
        <p:nvGrpSpPr>
          <p:cNvPr id="58" name="Group 57">
            <a:extLst>
              <a:ext uri="{FF2B5EF4-FFF2-40B4-BE49-F238E27FC236}">
                <a16:creationId xmlns:a16="http://schemas.microsoft.com/office/drawing/2014/main" id="{C6E61B68-34D7-4C51-B655-00AF219C1DED}"/>
              </a:ext>
            </a:extLst>
          </p:cNvPr>
          <p:cNvGrpSpPr/>
          <p:nvPr/>
        </p:nvGrpSpPr>
        <p:grpSpPr>
          <a:xfrm>
            <a:off x="474900" y="1914201"/>
            <a:ext cx="658800" cy="658800"/>
            <a:chOff x="588263" y="1653426"/>
            <a:chExt cx="658800" cy="658800"/>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588263" y="1653426"/>
              <a:ext cx="658800" cy="658800"/>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dirty="0">
                  <a:solidFill>
                    <a:srgbClr val="FFFFFF"/>
                  </a:solidFill>
                  <a:latin typeface="+mj-lt"/>
                  <a:ea typeface="Segoe UI" pitchFamily="34" charset="0"/>
                  <a:cs typeface="Segoe UI" pitchFamily="34" charset="0"/>
                </a:endParaRPr>
              </a:p>
            </p:txBody>
          </p:sp>
        </p:grpSp>
        <p:pic>
          <p:nvPicPr>
            <p:cNvPr id="6" name="Graphic 5">
              <a:extLst>
                <a:ext uri="{FF2B5EF4-FFF2-40B4-BE49-F238E27FC236}">
                  <a16:creationId xmlns:a16="http://schemas.microsoft.com/office/drawing/2014/main" id="{EE4892D4-C966-4FD7-8492-AD623D27E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740" y="1770430"/>
              <a:ext cx="399563" cy="399563"/>
            </a:xfrm>
            <a:prstGeom prst="rect">
              <a:avLst/>
            </a:prstGeom>
          </p:spPr>
        </p:pic>
      </p:grpSp>
      <p:sp>
        <p:nvSpPr>
          <p:cNvPr id="78" name="Text Placeholder 2">
            <a:extLst>
              <a:ext uri="{FF2B5EF4-FFF2-40B4-BE49-F238E27FC236}">
                <a16:creationId xmlns:a16="http://schemas.microsoft.com/office/drawing/2014/main" id="{23C0A06E-E2AB-4C71-B5AF-5457EEA13C83}"/>
              </a:ext>
            </a:extLst>
          </p:cNvPr>
          <p:cNvSpPr txBox="1">
            <a:spLocks/>
          </p:cNvSpPr>
          <p:nvPr/>
        </p:nvSpPr>
        <p:spPr>
          <a:xfrm>
            <a:off x="1261308" y="2042541"/>
            <a:ext cx="10529720"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b="1" dirty="0"/>
              <a:t>File Storage</a:t>
            </a:r>
            <a:r>
              <a:rPr lang="en-US" sz="1600" dirty="0"/>
              <a:t> – A file share.  For our purposes Azure Blob Storage</a:t>
            </a:r>
          </a:p>
        </p:txBody>
      </p:sp>
      <p:pic>
        <p:nvPicPr>
          <p:cNvPr id="4" name="Graphic 3">
            <a:extLst>
              <a:ext uri="{FF2B5EF4-FFF2-40B4-BE49-F238E27FC236}">
                <a16:creationId xmlns:a16="http://schemas.microsoft.com/office/drawing/2014/main" id="{91924BFA-219A-4A6B-924D-493B1000F8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628" y="3176188"/>
            <a:ext cx="457417" cy="457417"/>
          </a:xfrm>
          <a:prstGeom prst="rect">
            <a:avLst/>
          </a:prstGeom>
        </p:spPr>
      </p:pic>
      <p:pic>
        <p:nvPicPr>
          <p:cNvPr id="7" name="Graphic 6">
            <a:extLst>
              <a:ext uri="{FF2B5EF4-FFF2-40B4-BE49-F238E27FC236}">
                <a16:creationId xmlns:a16="http://schemas.microsoft.com/office/drawing/2014/main" id="{8F88C024-F4E8-4534-8268-62F5D235D26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67619" y="4388910"/>
            <a:ext cx="448363" cy="448363"/>
          </a:xfrm>
          <a:prstGeom prst="rect">
            <a:avLst/>
          </a:prstGeom>
        </p:spPr>
      </p:pic>
      <p:pic>
        <p:nvPicPr>
          <p:cNvPr id="11" name="Graphic 10">
            <a:extLst>
              <a:ext uri="{FF2B5EF4-FFF2-40B4-BE49-F238E27FC236}">
                <a16:creationId xmlns:a16="http://schemas.microsoft.com/office/drawing/2014/main" id="{6129159F-0996-4319-9411-287519B3F3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4982" y="5674298"/>
            <a:ext cx="441994" cy="441994"/>
          </a:xfrm>
          <a:prstGeom prst="rect">
            <a:avLst/>
          </a:prstGeom>
        </p:spPr>
      </p:pic>
    </p:spTree>
    <p:extLst>
      <p:ext uri="{BB962C8B-B14F-4D97-AF65-F5344CB8AC3E}">
        <p14:creationId xmlns:p14="http://schemas.microsoft.com/office/powerpoint/2010/main" val="307757705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Blob Storage</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r>
              <a:rPr lang="en-US" dirty="0"/>
              <a:t>All operations at the File Level</a:t>
            </a:r>
          </a:p>
          <a:p>
            <a:r>
              <a:rPr lang="en-US" dirty="0"/>
              <a:t>Authentication via AAD or Secure Token</a:t>
            </a:r>
          </a:p>
          <a:p>
            <a:r>
              <a:rPr lang="en-US" dirty="0"/>
              <a:t>Security at the file and/or folder level</a:t>
            </a:r>
          </a:p>
          <a:p>
            <a:r>
              <a:rPr lang="en-US" dirty="0"/>
              <a:t>Supports HTTPS and </a:t>
            </a:r>
            <a:r>
              <a:rPr lang="en-US" dirty="0" err="1"/>
              <a:t>WebHDFS</a:t>
            </a:r>
            <a:r>
              <a:rPr lang="en-US" dirty="0"/>
              <a:t> protocols</a:t>
            </a:r>
          </a:p>
          <a:p>
            <a:r>
              <a:rPr lang="en-US" dirty="0"/>
              <a:t>Does not enforce schema on files</a:t>
            </a:r>
          </a:p>
          <a:p>
            <a:pPr marL="0" indent="0">
              <a:buNone/>
            </a:pPr>
            <a:endParaRPr lang="en-US" dirty="0"/>
          </a:p>
        </p:txBody>
      </p:sp>
      <p:pic>
        <p:nvPicPr>
          <p:cNvPr id="5" name="Graphic 4">
            <a:extLst>
              <a:ext uri="{FF2B5EF4-FFF2-40B4-BE49-F238E27FC236}">
                <a16:creationId xmlns:a16="http://schemas.microsoft.com/office/drawing/2014/main" id="{6A792778-6CC8-44EC-BDF5-012FC7D8B4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4548" y="2531907"/>
            <a:ext cx="1791010" cy="1791010"/>
          </a:xfrm>
          <a:prstGeom prst="rect">
            <a:avLst/>
          </a:prstGeom>
        </p:spPr>
      </p:pic>
    </p:spTree>
    <p:extLst>
      <p:ext uri="{BB962C8B-B14F-4D97-AF65-F5344CB8AC3E}">
        <p14:creationId xmlns:p14="http://schemas.microsoft.com/office/powerpoint/2010/main" val="187415845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dirty="0"/>
              <a:t>Durability Options:  Blob Storage</a:t>
            </a:r>
          </a:p>
        </p:txBody>
      </p:sp>
      <p:grpSp>
        <p:nvGrpSpPr>
          <p:cNvPr id="33" name="Group 32">
            <a:extLst>
              <a:ext uri="{FF2B5EF4-FFF2-40B4-BE49-F238E27FC236}">
                <a16:creationId xmlns:a16="http://schemas.microsoft.com/office/drawing/2014/main" id="{3AC8CB41-3E90-4C1E-A6AD-5830B47AE5B5}"/>
              </a:ext>
            </a:extLst>
          </p:cNvPr>
          <p:cNvGrpSpPr/>
          <p:nvPr/>
        </p:nvGrpSpPr>
        <p:grpSpPr>
          <a:xfrm>
            <a:off x="259925" y="1570869"/>
            <a:ext cx="2367037" cy="4559886"/>
            <a:chOff x="1104973" y="1918840"/>
            <a:chExt cx="2321165" cy="4471516"/>
          </a:xfrm>
        </p:grpSpPr>
        <p:sp>
          <p:nvSpPr>
            <p:cNvPr id="34" name="Rectangle 33">
              <a:extLst>
                <a:ext uri="{FF2B5EF4-FFF2-40B4-BE49-F238E27FC236}">
                  <a16:creationId xmlns:a16="http://schemas.microsoft.com/office/drawing/2014/main" id="{F571D389-E9E3-49C4-8A66-3F27F1FACD46}"/>
                </a:ext>
              </a:extLst>
            </p:cNvPr>
            <p:cNvSpPr/>
            <p:nvPr/>
          </p:nvSpPr>
          <p:spPr bwMode="auto">
            <a:xfrm>
              <a:off x="1104973" y="3887729"/>
              <a:ext cx="2321165"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114" fontAlgn="base">
                <a:spcBef>
                  <a:spcPct val="0"/>
                </a:spcBef>
                <a:spcAft>
                  <a:spcPct val="0"/>
                </a:spcAft>
                <a:defRPr/>
              </a:pPr>
              <a:r>
                <a:rPr lang="en-US" sz="1836" dirty="0">
                  <a:solidFill>
                    <a:srgbClr val="0078D7"/>
                  </a:solidFill>
                  <a:latin typeface="Segoe UI Semibold" panose="020B0702040204020203" pitchFamily="34" charset="0"/>
                  <a:ea typeface="Segoe UI" pitchFamily="34" charset="0"/>
                  <a:cs typeface="Segoe UI Semibold" panose="020B0702040204020203" pitchFamily="34" charset="0"/>
                </a:rPr>
                <a:t>LRS</a:t>
              </a:r>
              <a:endParaRPr lang="en-US" sz="1632" dirty="0">
                <a:solidFill>
                  <a:srgbClr val="0078D7"/>
                </a:solidFill>
                <a:latin typeface="Segoe UI Semibold" panose="020B0702040204020203" pitchFamily="34" charset="0"/>
                <a:ea typeface="Segoe UI" pitchFamily="34" charset="0"/>
                <a:cs typeface="Segoe UI Semibold" panose="020B0702040204020203" pitchFamily="34" charset="0"/>
              </a:endParaRPr>
            </a:p>
            <a:p>
              <a:pPr defTabSz="932114" fontAlgn="base">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932114"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3 replicas, 1 region</a:t>
              </a:r>
            </a:p>
            <a:p>
              <a:pPr defTabSz="932114"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 against disk, node, rack failures</a:t>
              </a:r>
            </a:p>
            <a:p>
              <a:pPr defTabSz="932114"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Write is </a:t>
              </a:r>
              <a:r>
                <a:rPr lang="en-US" sz="1428" dirty="0" err="1">
                  <a:solidFill>
                    <a:srgbClr val="2F2F2F"/>
                  </a:solidFill>
                  <a:latin typeface="Segoe UI" panose="020B0502040204020203" pitchFamily="34" charset="0"/>
                  <a:ea typeface="Segoe UI" panose="020B0502040204020203" pitchFamily="34" charset="0"/>
                  <a:cs typeface="Segoe UI" panose="020B0502040204020203" pitchFamily="34" charset="0"/>
                </a:rPr>
                <a:t>ack’d</a:t>
              </a: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 when all replicas are committed</a:t>
              </a:r>
            </a:p>
            <a:p>
              <a:pPr defTabSz="932114"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Superior to dual-parity RAID</a:t>
              </a:r>
            </a:p>
            <a:p>
              <a:pPr defTabSz="932114"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11 9s of durability	</a:t>
              </a:r>
            </a:p>
            <a:p>
              <a:pPr defTabSz="932114" fontAlgn="base">
                <a:spcBef>
                  <a:spcPct val="0"/>
                </a:spcBef>
                <a:spcAft>
                  <a:spcPct val="0"/>
                </a:spcAft>
                <a:defRPr/>
              </a:pPr>
              <a:endParaRPr lang="en-US" sz="1598"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5" name="Rectangle 34">
              <a:extLst>
                <a:ext uri="{FF2B5EF4-FFF2-40B4-BE49-F238E27FC236}">
                  <a16:creationId xmlns:a16="http://schemas.microsoft.com/office/drawing/2014/main" id="{4D776848-998A-429B-8ACD-EA0860EF6EF7}"/>
                </a:ext>
              </a:extLst>
            </p:cNvPr>
            <p:cNvSpPr>
              <a:spLocks noChangeAspect="1"/>
            </p:cNvSpPr>
            <p:nvPr/>
          </p:nvSpPr>
          <p:spPr bwMode="auto">
            <a:xfrm>
              <a:off x="1448626" y="2486357"/>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36" name="Database_EFC7" title="Icon of a cylinder">
              <a:extLst>
                <a:ext uri="{FF2B5EF4-FFF2-40B4-BE49-F238E27FC236}">
                  <a16:creationId xmlns:a16="http://schemas.microsoft.com/office/drawing/2014/main" id="{A14618C6-EDBC-4EA6-84CA-C5B2AB18E5F7}"/>
                </a:ext>
              </a:extLst>
            </p:cNvPr>
            <p:cNvSpPr>
              <a:spLocks noChangeAspect="1" noEditPoints="1"/>
            </p:cNvSpPr>
            <p:nvPr/>
          </p:nvSpPr>
          <p:spPr bwMode="auto">
            <a:xfrm>
              <a:off x="1583670" y="26502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37" name="Database_EFC7" title="Icon of a cylinder">
              <a:extLst>
                <a:ext uri="{FF2B5EF4-FFF2-40B4-BE49-F238E27FC236}">
                  <a16:creationId xmlns:a16="http://schemas.microsoft.com/office/drawing/2014/main" id="{71CD28CC-065B-4B9B-B824-D789F7AAD3EA}"/>
                </a:ext>
              </a:extLst>
            </p:cNvPr>
            <p:cNvSpPr>
              <a:spLocks noChangeAspect="1" noEditPoints="1"/>
            </p:cNvSpPr>
            <p:nvPr/>
          </p:nvSpPr>
          <p:spPr bwMode="auto">
            <a:xfrm>
              <a:off x="1736070" y="2802635"/>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39" name="Database_EFC7" title="Icon of a cylinder">
              <a:extLst>
                <a:ext uri="{FF2B5EF4-FFF2-40B4-BE49-F238E27FC236}">
                  <a16:creationId xmlns:a16="http://schemas.microsoft.com/office/drawing/2014/main" id="{58CD39AD-341F-41B3-9029-BAC819D67070}"/>
                </a:ext>
              </a:extLst>
            </p:cNvPr>
            <p:cNvSpPr>
              <a:spLocks noChangeAspect="1" noEditPoints="1"/>
            </p:cNvSpPr>
            <p:nvPr/>
          </p:nvSpPr>
          <p:spPr bwMode="auto">
            <a:xfrm>
              <a:off x="1888470" y="2941576"/>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cxnSp>
          <p:nvCxnSpPr>
            <p:cNvPr id="42" name="Straight Arrow Connector 41">
              <a:extLst>
                <a:ext uri="{FF2B5EF4-FFF2-40B4-BE49-F238E27FC236}">
                  <a16:creationId xmlns:a16="http://schemas.microsoft.com/office/drawing/2014/main" id="{6570EBC5-50EC-4587-88D7-F7362DEE7112}"/>
                </a:ext>
              </a:extLst>
            </p:cNvPr>
            <p:cNvCxnSpPr>
              <a:cxnSpLocks/>
            </p:cNvCxnSpPr>
            <p:nvPr/>
          </p:nvCxnSpPr>
          <p:spPr>
            <a:xfrm flipV="1">
              <a:off x="2116085"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622A116-6FFF-4E78-8159-CFF612AE89B9}"/>
                </a:ext>
              </a:extLst>
            </p:cNvPr>
            <p:cNvCxnSpPr>
              <a:cxnSpLocks/>
            </p:cNvCxnSpPr>
            <p:nvPr/>
          </p:nvCxnSpPr>
          <p:spPr>
            <a:xfrm flipH="1">
              <a:off x="1770254" y="1918840"/>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7" name="Group 46">
            <a:extLst>
              <a:ext uri="{FF2B5EF4-FFF2-40B4-BE49-F238E27FC236}">
                <a16:creationId xmlns:a16="http://schemas.microsoft.com/office/drawing/2014/main" id="{DBA0357B-0D5D-4653-B552-72484709105F}"/>
              </a:ext>
            </a:extLst>
          </p:cNvPr>
          <p:cNvGrpSpPr/>
          <p:nvPr/>
        </p:nvGrpSpPr>
        <p:grpSpPr>
          <a:xfrm>
            <a:off x="5896654" y="1264059"/>
            <a:ext cx="2909166" cy="4860394"/>
            <a:chOff x="4525412" y="1976311"/>
            <a:chExt cx="2852786" cy="4766202"/>
          </a:xfrm>
        </p:grpSpPr>
        <p:sp>
          <p:nvSpPr>
            <p:cNvPr id="49" name="Rectangle 48">
              <a:extLst>
                <a:ext uri="{FF2B5EF4-FFF2-40B4-BE49-F238E27FC236}">
                  <a16:creationId xmlns:a16="http://schemas.microsoft.com/office/drawing/2014/main" id="{4B094FD3-C120-4238-B1D4-7C1A1931777A}"/>
                </a:ext>
              </a:extLst>
            </p:cNvPr>
            <p:cNvSpPr/>
            <p:nvPr/>
          </p:nvSpPr>
          <p:spPr bwMode="auto">
            <a:xfrm>
              <a:off x="4619894" y="4239886"/>
              <a:ext cx="2758304"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384">
                <a:defRPr/>
              </a:pPr>
              <a:r>
                <a:rPr lang="en-US" sz="1632" dirty="0">
                  <a:solidFill>
                    <a:srgbClr val="002050">
                      <a:lumMod val="50000"/>
                      <a:lumOff val="50000"/>
                    </a:srgbClr>
                  </a:solidFill>
                  <a:latin typeface="Segoe UI Semibold" panose="020B0702040204020203" pitchFamily="34" charset="0"/>
                  <a:cs typeface="Segoe UI Semibold" panose="020B0702040204020203" pitchFamily="34" charset="0"/>
                </a:rPr>
                <a:t>GRS</a:t>
              </a:r>
            </a:p>
            <a:p>
              <a:pPr defTabSz="932384">
                <a:defRPr/>
              </a:pPr>
              <a:endParaRPr lang="en-US" dirty="0">
                <a:solidFill>
                  <a:srgbClr val="FFFFFF"/>
                </a:solidFill>
                <a:latin typeface="Segoe UI Semilight"/>
              </a:endParaRPr>
            </a:p>
            <a:p>
              <a:pPr defTabSz="932384">
                <a:spcAft>
                  <a:spcPts val="612"/>
                </a:spcAft>
                <a:defRPr/>
              </a:pPr>
              <a:r>
                <a:rPr lang="en-US" sz="1428" dirty="0">
                  <a:solidFill>
                    <a:srgbClr val="2F2F2F"/>
                  </a:solidFill>
                  <a:latin typeface="Segoe UI" panose="020B0502040204020203" pitchFamily="34" charset="0"/>
                  <a:cs typeface="Segoe UI" panose="020B0502040204020203" pitchFamily="34" charset="0"/>
                </a:rPr>
                <a:t>6 replicas, 2 regions (3/region)</a:t>
              </a:r>
            </a:p>
            <a:p>
              <a:pPr defTabSz="932384">
                <a:spcAft>
                  <a:spcPts val="612"/>
                </a:spcAft>
                <a:defRPr/>
              </a:pPr>
              <a:r>
                <a:rPr lang="en-US" sz="1428" dirty="0">
                  <a:solidFill>
                    <a:srgbClr val="2F2F2F"/>
                  </a:solidFill>
                  <a:latin typeface="Segoe UI" panose="020B0502040204020203" pitchFamily="34" charset="0"/>
                  <a:cs typeface="Segoe UI" panose="020B0502040204020203" pitchFamily="34" charset="0"/>
                </a:rPr>
                <a:t>Protects against major regional disasters</a:t>
              </a:r>
            </a:p>
            <a:p>
              <a:pPr defTabSz="932384">
                <a:spcAft>
                  <a:spcPts val="612"/>
                </a:spcAft>
                <a:defRPr/>
              </a:pPr>
              <a:r>
                <a:rPr lang="en-US" sz="1428" dirty="0">
                  <a:solidFill>
                    <a:srgbClr val="2F2F2F"/>
                  </a:solidFill>
                  <a:latin typeface="Segoe UI" panose="020B0502040204020203" pitchFamily="34" charset="0"/>
                  <a:cs typeface="Segoe UI" panose="020B0502040204020203" pitchFamily="34" charset="0"/>
                </a:rPr>
                <a:t>Asynchronous to secondary</a:t>
              </a:r>
            </a:p>
            <a:p>
              <a:pPr defTabSz="932384">
                <a:spcAft>
                  <a:spcPts val="612"/>
                </a:spcAft>
                <a:defRPr/>
              </a:pPr>
              <a:r>
                <a:rPr lang="en-US" sz="1428" dirty="0">
                  <a:solidFill>
                    <a:srgbClr val="2F2F2F"/>
                  </a:solidFill>
                  <a:latin typeface="Segoe UI" panose="020B0502040204020203" pitchFamily="34" charset="0"/>
                  <a:cs typeface="Segoe UI" panose="020B0502040204020203" pitchFamily="34" charset="0"/>
                </a:rPr>
                <a:t>16 9s of durability</a:t>
              </a:r>
            </a:p>
            <a:p>
              <a:pPr marL="285640" indent="-285640" defTabSz="932384">
                <a:buFont typeface="Arial" panose="020B0604020202020204" pitchFamily="34" charset="0"/>
                <a:buChar char="•"/>
                <a:defRPr/>
              </a:pPr>
              <a:endParaRPr lang="en-US" sz="1428" dirty="0">
                <a:solidFill>
                  <a:srgbClr val="2F2F2F"/>
                </a:solidFill>
                <a:latin typeface="Segoe UI Semilight"/>
              </a:endParaRPr>
            </a:p>
            <a:p>
              <a:pPr defTabSz="932384">
                <a:lnSpc>
                  <a:spcPct val="90000"/>
                </a:lnSpc>
                <a:spcAft>
                  <a:spcPts val="600"/>
                </a:spcAft>
                <a:defRPr/>
              </a:pPr>
              <a:endParaRPr lang="en-US" dirty="0">
                <a:solidFill>
                  <a:srgbClr val="FFFFFF"/>
                </a:solidFill>
                <a:latin typeface="Segoe UI Semilight"/>
              </a:endParaRPr>
            </a:p>
            <a:p>
              <a:pPr defTabSz="932384">
                <a:lnSpc>
                  <a:spcPct val="90000"/>
                </a:lnSpc>
                <a:spcAft>
                  <a:spcPts val="600"/>
                </a:spcAft>
                <a:defRPr/>
              </a:pPr>
              <a:endParaRPr lang="en-US" dirty="0">
                <a:solidFill>
                  <a:srgbClr val="FFFFFF"/>
                </a:solidFill>
                <a:latin typeface="Segoe UI Semilight"/>
              </a:endParaRPr>
            </a:p>
          </p:txBody>
        </p:sp>
        <p:sp>
          <p:nvSpPr>
            <p:cNvPr id="52" name="Rectangle 51">
              <a:extLst>
                <a:ext uri="{FF2B5EF4-FFF2-40B4-BE49-F238E27FC236}">
                  <a16:creationId xmlns:a16="http://schemas.microsoft.com/office/drawing/2014/main" id="{98FD9DFD-1331-4D3F-97DF-94AE948B831A}"/>
                </a:ext>
              </a:extLst>
            </p:cNvPr>
            <p:cNvSpPr>
              <a:spLocks noChangeAspect="1"/>
            </p:cNvSpPr>
            <p:nvPr/>
          </p:nvSpPr>
          <p:spPr bwMode="auto">
            <a:xfrm>
              <a:off x="4619894" y="2601298"/>
              <a:ext cx="1045829" cy="993538"/>
            </a:xfrm>
            <a:prstGeom prst="rect">
              <a:avLst/>
            </a:prstGeom>
            <a:noFill/>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3" name="TextBox 52">
              <a:extLst>
                <a:ext uri="{FF2B5EF4-FFF2-40B4-BE49-F238E27FC236}">
                  <a16:creationId xmlns:a16="http://schemas.microsoft.com/office/drawing/2014/main" id="{8DDB730D-F6CB-4DA2-A1D5-A3681F6C7691}"/>
                </a:ext>
              </a:extLst>
            </p:cNvPr>
            <p:cNvSpPr txBox="1"/>
            <p:nvPr/>
          </p:nvSpPr>
          <p:spPr>
            <a:xfrm>
              <a:off x="5072843" y="2543828"/>
              <a:ext cx="1475819" cy="452590"/>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1198" dirty="0">
                  <a:gradFill>
                    <a:gsLst>
                      <a:gs pos="2917">
                        <a:srgbClr val="505050"/>
                      </a:gs>
                      <a:gs pos="30000">
                        <a:srgbClr val="505050"/>
                      </a:gs>
                    </a:gsLst>
                    <a:lin ang="5400000" scaled="0"/>
                  </a:gradFill>
                  <a:latin typeface="Segoe UI Semilight"/>
                </a:rPr>
                <a:t>Typically &gt;300mi</a:t>
              </a:r>
            </a:p>
          </p:txBody>
        </p:sp>
        <p:sp>
          <p:nvSpPr>
            <p:cNvPr id="54" name="TextBox 53">
              <a:extLst>
                <a:ext uri="{FF2B5EF4-FFF2-40B4-BE49-F238E27FC236}">
                  <a16:creationId xmlns:a16="http://schemas.microsoft.com/office/drawing/2014/main" id="{C6F4BF87-1CEB-4852-B239-8A0E36D7D16F}"/>
                </a:ext>
              </a:extLst>
            </p:cNvPr>
            <p:cNvSpPr txBox="1"/>
            <p:nvPr/>
          </p:nvSpPr>
          <p:spPr>
            <a:xfrm>
              <a:off x="5435637" y="3141579"/>
              <a:ext cx="750230" cy="452590"/>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1198">
                  <a:gradFill>
                    <a:gsLst>
                      <a:gs pos="2917">
                        <a:srgbClr val="505050"/>
                      </a:gs>
                      <a:gs pos="30000">
                        <a:srgbClr val="505050"/>
                      </a:gs>
                    </a:gsLst>
                    <a:lin ang="5400000" scaled="0"/>
                  </a:gradFill>
                  <a:latin typeface="Segoe UI Semilight"/>
                </a:rPr>
                <a:t>Async</a:t>
              </a:r>
            </a:p>
          </p:txBody>
        </p:sp>
        <p:sp>
          <p:nvSpPr>
            <p:cNvPr id="55" name="TextBox 54">
              <a:extLst>
                <a:ext uri="{FF2B5EF4-FFF2-40B4-BE49-F238E27FC236}">
                  <a16:creationId xmlns:a16="http://schemas.microsoft.com/office/drawing/2014/main" id="{8E6E6EEE-367C-4E3B-B939-41E7CF425E17}"/>
                </a:ext>
              </a:extLst>
            </p:cNvPr>
            <p:cNvSpPr txBox="1"/>
            <p:nvPr/>
          </p:nvSpPr>
          <p:spPr>
            <a:xfrm>
              <a:off x="4729191" y="3509842"/>
              <a:ext cx="872555" cy="452590"/>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1198">
                  <a:gradFill>
                    <a:gsLst>
                      <a:gs pos="2917">
                        <a:srgbClr val="505050"/>
                      </a:gs>
                      <a:gs pos="30000">
                        <a:srgbClr val="505050"/>
                      </a:gs>
                    </a:gsLst>
                    <a:lin ang="5400000" scaled="0"/>
                  </a:gradFill>
                  <a:latin typeface="Segoe UI Semilight"/>
                </a:rPr>
                <a:t>Primary</a:t>
              </a:r>
            </a:p>
          </p:txBody>
        </p:sp>
        <p:sp>
          <p:nvSpPr>
            <p:cNvPr id="56" name="TextBox 55">
              <a:extLst>
                <a:ext uri="{FF2B5EF4-FFF2-40B4-BE49-F238E27FC236}">
                  <a16:creationId xmlns:a16="http://schemas.microsoft.com/office/drawing/2014/main" id="{EDC566F6-3494-44FE-BC34-5C72B813B865}"/>
                </a:ext>
              </a:extLst>
            </p:cNvPr>
            <p:cNvSpPr txBox="1"/>
            <p:nvPr/>
          </p:nvSpPr>
          <p:spPr>
            <a:xfrm>
              <a:off x="6224154" y="3509842"/>
              <a:ext cx="1059562" cy="452590"/>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1198">
                  <a:gradFill>
                    <a:gsLst>
                      <a:gs pos="2917">
                        <a:srgbClr val="505050"/>
                      </a:gs>
                      <a:gs pos="30000">
                        <a:srgbClr val="505050"/>
                      </a:gs>
                    </a:gsLst>
                    <a:lin ang="5400000" scaled="0"/>
                  </a:gradFill>
                  <a:latin typeface="Segoe UI Semilight"/>
                </a:rPr>
                <a:t>Secondary</a:t>
              </a:r>
            </a:p>
          </p:txBody>
        </p:sp>
        <p:sp>
          <p:nvSpPr>
            <p:cNvPr id="57" name="Rectangle 56">
              <a:extLst>
                <a:ext uri="{FF2B5EF4-FFF2-40B4-BE49-F238E27FC236}">
                  <a16:creationId xmlns:a16="http://schemas.microsoft.com/office/drawing/2014/main" id="{FDC660B1-59A0-459F-99AC-CA23A0CB7085}"/>
                </a:ext>
              </a:extLst>
            </p:cNvPr>
            <p:cNvSpPr>
              <a:spLocks noChangeAspect="1"/>
            </p:cNvSpPr>
            <p:nvPr/>
          </p:nvSpPr>
          <p:spPr bwMode="auto">
            <a:xfrm>
              <a:off x="4525412"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0" name="Database_EFC7" title="Icon of a cylinder">
              <a:extLst>
                <a:ext uri="{FF2B5EF4-FFF2-40B4-BE49-F238E27FC236}">
                  <a16:creationId xmlns:a16="http://schemas.microsoft.com/office/drawing/2014/main" id="{FDA825A1-0CA8-4E83-8853-6AED96A876CA}"/>
                </a:ext>
              </a:extLst>
            </p:cNvPr>
            <p:cNvSpPr>
              <a:spLocks noChangeAspect="1" noEditPoints="1"/>
            </p:cNvSpPr>
            <p:nvPr/>
          </p:nvSpPr>
          <p:spPr bwMode="auto">
            <a:xfrm>
              <a:off x="4660456"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63" name="Database_EFC7" title="Icon of a cylinder">
              <a:extLst>
                <a:ext uri="{FF2B5EF4-FFF2-40B4-BE49-F238E27FC236}">
                  <a16:creationId xmlns:a16="http://schemas.microsoft.com/office/drawing/2014/main" id="{F15ACB13-A0FE-4F34-874C-AE331937A1F8}"/>
                </a:ext>
              </a:extLst>
            </p:cNvPr>
            <p:cNvSpPr>
              <a:spLocks noChangeAspect="1" noEditPoints="1"/>
            </p:cNvSpPr>
            <p:nvPr/>
          </p:nvSpPr>
          <p:spPr bwMode="auto">
            <a:xfrm>
              <a:off x="4812856"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64" name="Database_EFC7" title="Icon of a cylinder">
              <a:extLst>
                <a:ext uri="{FF2B5EF4-FFF2-40B4-BE49-F238E27FC236}">
                  <a16:creationId xmlns:a16="http://schemas.microsoft.com/office/drawing/2014/main" id="{D4AFA102-A952-4C92-B50A-37C61E33FB45}"/>
                </a:ext>
              </a:extLst>
            </p:cNvPr>
            <p:cNvSpPr>
              <a:spLocks noChangeAspect="1" noEditPoints="1"/>
            </p:cNvSpPr>
            <p:nvPr/>
          </p:nvSpPr>
          <p:spPr bwMode="auto">
            <a:xfrm>
              <a:off x="4965256"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cxnSp>
          <p:nvCxnSpPr>
            <p:cNvPr id="65" name="Straight Arrow Connector 64">
              <a:extLst>
                <a:ext uri="{FF2B5EF4-FFF2-40B4-BE49-F238E27FC236}">
                  <a16:creationId xmlns:a16="http://schemas.microsoft.com/office/drawing/2014/main" id="{9AF5644F-33BE-4906-9E0C-78C8ACE31EDF}"/>
                </a:ext>
              </a:extLst>
            </p:cNvPr>
            <p:cNvCxnSpPr>
              <a:cxnSpLocks/>
            </p:cNvCxnSpPr>
            <p:nvPr/>
          </p:nvCxnSpPr>
          <p:spPr>
            <a:xfrm flipV="1">
              <a:off x="5192871"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CE3D3B40-000A-4DE8-B145-64E7AAB3A304}"/>
                </a:ext>
              </a:extLst>
            </p:cNvPr>
            <p:cNvCxnSpPr>
              <a:cxnSpLocks/>
            </p:cNvCxnSpPr>
            <p:nvPr/>
          </p:nvCxnSpPr>
          <p:spPr>
            <a:xfrm flipH="1">
              <a:off x="4847040"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7" name="Database_EFC7" title="Icon of a cylinder">
              <a:extLst>
                <a:ext uri="{FF2B5EF4-FFF2-40B4-BE49-F238E27FC236}">
                  <a16:creationId xmlns:a16="http://schemas.microsoft.com/office/drawing/2014/main" id="{4F521644-8B4B-4DA5-A760-85B36689366B}"/>
                </a:ext>
              </a:extLst>
            </p:cNvPr>
            <p:cNvSpPr>
              <a:spLocks noChangeAspect="1" noEditPoints="1"/>
            </p:cNvSpPr>
            <p:nvPr/>
          </p:nvSpPr>
          <p:spPr bwMode="auto">
            <a:xfrm>
              <a:off x="6378462"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68" name="Database_EFC7" title="Icon of a cylinder">
              <a:extLst>
                <a:ext uri="{FF2B5EF4-FFF2-40B4-BE49-F238E27FC236}">
                  <a16:creationId xmlns:a16="http://schemas.microsoft.com/office/drawing/2014/main" id="{AB702D6B-A71F-44B2-9728-EF8459817322}"/>
                </a:ext>
              </a:extLst>
            </p:cNvPr>
            <p:cNvSpPr>
              <a:spLocks noChangeAspect="1" noEditPoints="1"/>
            </p:cNvSpPr>
            <p:nvPr/>
          </p:nvSpPr>
          <p:spPr bwMode="auto">
            <a:xfrm>
              <a:off x="6530862"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69" name="Database_EFC7" title="Icon of a cylinder">
              <a:extLst>
                <a:ext uri="{FF2B5EF4-FFF2-40B4-BE49-F238E27FC236}">
                  <a16:creationId xmlns:a16="http://schemas.microsoft.com/office/drawing/2014/main" id="{D6ACFDBB-82A8-4827-8185-174C44D55B64}"/>
                </a:ext>
              </a:extLst>
            </p:cNvPr>
            <p:cNvSpPr>
              <a:spLocks noChangeAspect="1" noEditPoints="1"/>
            </p:cNvSpPr>
            <p:nvPr/>
          </p:nvSpPr>
          <p:spPr bwMode="auto">
            <a:xfrm>
              <a:off x="6683262"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cxnSp>
          <p:nvCxnSpPr>
            <p:cNvPr id="70" name="Straight Arrow Connector 69">
              <a:extLst>
                <a:ext uri="{FF2B5EF4-FFF2-40B4-BE49-F238E27FC236}">
                  <a16:creationId xmlns:a16="http://schemas.microsoft.com/office/drawing/2014/main" id="{DFBA0CB7-1813-4A4D-A706-05C1215A4578}"/>
                </a:ext>
              </a:extLst>
            </p:cNvPr>
            <p:cNvCxnSpPr>
              <a:cxnSpLocks/>
            </p:cNvCxnSpPr>
            <p:nvPr/>
          </p:nvCxnSpPr>
          <p:spPr>
            <a:xfrm>
              <a:off x="5505420"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id="{0E070B66-7078-4408-AAFC-A7D12D43E89B}"/>
              </a:ext>
            </a:extLst>
          </p:cNvPr>
          <p:cNvGrpSpPr/>
          <p:nvPr/>
        </p:nvGrpSpPr>
        <p:grpSpPr>
          <a:xfrm>
            <a:off x="8839093" y="1278099"/>
            <a:ext cx="2849301" cy="4840713"/>
            <a:chOff x="8413498" y="1976311"/>
            <a:chExt cx="2794082" cy="4746902"/>
          </a:xfrm>
        </p:grpSpPr>
        <p:sp>
          <p:nvSpPr>
            <p:cNvPr id="72" name="Rectangle 71">
              <a:extLst>
                <a:ext uri="{FF2B5EF4-FFF2-40B4-BE49-F238E27FC236}">
                  <a16:creationId xmlns:a16="http://schemas.microsoft.com/office/drawing/2014/main" id="{1CC52779-B8C1-4426-A0FD-5BA3CB0273FA}"/>
                </a:ext>
              </a:extLst>
            </p:cNvPr>
            <p:cNvSpPr/>
            <p:nvPr/>
          </p:nvSpPr>
          <p:spPr bwMode="auto">
            <a:xfrm>
              <a:off x="8541684" y="4220586"/>
              <a:ext cx="2645719" cy="250262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114" fontAlgn="base">
                <a:spcBef>
                  <a:spcPct val="0"/>
                </a:spcBef>
                <a:spcAft>
                  <a:spcPct val="0"/>
                </a:spcAft>
                <a:defRPr/>
              </a:pPr>
              <a:r>
                <a:rPr lang="en-US" sz="1632" dirty="0">
                  <a:solidFill>
                    <a:srgbClr val="0078D7"/>
                  </a:solidFill>
                  <a:latin typeface="Segoe UI Semibold" panose="020B0702040204020203" pitchFamily="34" charset="0"/>
                  <a:ea typeface="Segoe UI" pitchFamily="34" charset="0"/>
                  <a:cs typeface="Segoe UI Semibold" panose="020B0702040204020203" pitchFamily="34" charset="0"/>
                </a:rPr>
                <a:t>RA-GRS</a:t>
              </a:r>
            </a:p>
            <a:p>
              <a:pPr defTabSz="932114" fontAlgn="base">
                <a:spcBef>
                  <a:spcPct val="0"/>
                </a:spcBef>
                <a:spcAft>
                  <a:spcPct val="0"/>
                </a:spcAft>
                <a:defRPr/>
              </a:pPr>
              <a:endParaRPr lang="en-US" sz="2000"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932114"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GRS + Read access to secondary</a:t>
              </a:r>
            </a:p>
            <a:p>
              <a:pPr defTabSz="932114"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Separate secondary endpoint</a:t>
              </a:r>
            </a:p>
            <a:p>
              <a:pPr defTabSz="932114"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RPO delay to secondary can be queried</a:t>
              </a:r>
            </a:p>
            <a:p>
              <a:pPr defTabSz="932114" fontAlgn="base">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3" name="Rectangle 72">
              <a:extLst>
                <a:ext uri="{FF2B5EF4-FFF2-40B4-BE49-F238E27FC236}">
                  <a16:creationId xmlns:a16="http://schemas.microsoft.com/office/drawing/2014/main" id="{C728137D-8822-495A-98B6-D4FD83B3E2D5}"/>
                </a:ext>
              </a:extLst>
            </p:cNvPr>
            <p:cNvSpPr>
              <a:spLocks noChangeAspect="1"/>
            </p:cNvSpPr>
            <p:nvPr/>
          </p:nvSpPr>
          <p:spPr bwMode="auto">
            <a:xfrm>
              <a:off x="8413498" y="2661179"/>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4" name="TextBox 73">
              <a:extLst>
                <a:ext uri="{FF2B5EF4-FFF2-40B4-BE49-F238E27FC236}">
                  <a16:creationId xmlns:a16="http://schemas.microsoft.com/office/drawing/2014/main" id="{4FCDD1DA-9B59-47CC-8AD1-C5F8F45E81C0}"/>
                </a:ext>
              </a:extLst>
            </p:cNvPr>
            <p:cNvSpPr txBox="1"/>
            <p:nvPr/>
          </p:nvSpPr>
          <p:spPr>
            <a:xfrm>
              <a:off x="8973261" y="2543828"/>
              <a:ext cx="1475819" cy="452590"/>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1198">
                  <a:gradFill>
                    <a:gsLst>
                      <a:gs pos="2917">
                        <a:srgbClr val="505050"/>
                      </a:gs>
                      <a:gs pos="30000">
                        <a:srgbClr val="505050"/>
                      </a:gs>
                    </a:gsLst>
                    <a:lin ang="5400000" scaled="0"/>
                  </a:gradFill>
                  <a:latin typeface="Segoe UI Semilight"/>
                </a:rPr>
                <a:t>Typically &gt;300mi</a:t>
              </a:r>
            </a:p>
          </p:txBody>
        </p:sp>
        <p:sp>
          <p:nvSpPr>
            <p:cNvPr id="75" name="TextBox 74">
              <a:extLst>
                <a:ext uri="{FF2B5EF4-FFF2-40B4-BE49-F238E27FC236}">
                  <a16:creationId xmlns:a16="http://schemas.microsoft.com/office/drawing/2014/main" id="{40B3C117-324B-4DCC-92D1-72118C34602C}"/>
                </a:ext>
              </a:extLst>
            </p:cNvPr>
            <p:cNvSpPr txBox="1"/>
            <p:nvPr/>
          </p:nvSpPr>
          <p:spPr>
            <a:xfrm>
              <a:off x="9336055" y="3141579"/>
              <a:ext cx="750230" cy="452590"/>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1198">
                  <a:gradFill>
                    <a:gsLst>
                      <a:gs pos="2917">
                        <a:srgbClr val="505050"/>
                      </a:gs>
                      <a:gs pos="30000">
                        <a:srgbClr val="505050"/>
                      </a:gs>
                    </a:gsLst>
                    <a:lin ang="5400000" scaled="0"/>
                  </a:gradFill>
                  <a:latin typeface="Segoe UI Semilight"/>
                </a:rPr>
                <a:t>Async</a:t>
              </a:r>
            </a:p>
          </p:txBody>
        </p:sp>
        <p:sp>
          <p:nvSpPr>
            <p:cNvPr id="76" name="TextBox 75">
              <a:extLst>
                <a:ext uri="{FF2B5EF4-FFF2-40B4-BE49-F238E27FC236}">
                  <a16:creationId xmlns:a16="http://schemas.microsoft.com/office/drawing/2014/main" id="{49E22D21-D251-4D37-B92B-EE94AEC2DB9C}"/>
                </a:ext>
              </a:extLst>
            </p:cNvPr>
            <p:cNvSpPr txBox="1"/>
            <p:nvPr/>
          </p:nvSpPr>
          <p:spPr>
            <a:xfrm>
              <a:off x="8541684" y="3509842"/>
              <a:ext cx="872555" cy="452590"/>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1198">
                  <a:gradFill>
                    <a:gsLst>
                      <a:gs pos="2917">
                        <a:srgbClr val="505050"/>
                      </a:gs>
                      <a:gs pos="30000">
                        <a:srgbClr val="505050"/>
                      </a:gs>
                    </a:gsLst>
                    <a:lin ang="5400000" scaled="0"/>
                  </a:gradFill>
                  <a:latin typeface="Segoe UI Semilight"/>
                </a:rPr>
                <a:t>Primary</a:t>
              </a:r>
            </a:p>
          </p:txBody>
        </p:sp>
        <p:sp>
          <p:nvSpPr>
            <p:cNvPr id="77" name="TextBox 76">
              <a:extLst>
                <a:ext uri="{FF2B5EF4-FFF2-40B4-BE49-F238E27FC236}">
                  <a16:creationId xmlns:a16="http://schemas.microsoft.com/office/drawing/2014/main" id="{8FA86C57-B6EA-461B-9E5B-C2AD2C90B07A}"/>
                </a:ext>
              </a:extLst>
            </p:cNvPr>
            <p:cNvSpPr txBox="1"/>
            <p:nvPr/>
          </p:nvSpPr>
          <p:spPr>
            <a:xfrm>
              <a:off x="10148018" y="3509842"/>
              <a:ext cx="1059562" cy="452590"/>
            </a:xfrm>
            <a:prstGeom prst="rect">
              <a:avLst/>
            </a:prstGeom>
            <a:noFill/>
          </p:spPr>
          <p:txBody>
            <a:bodyPr wrap="none" lIns="182828" tIns="146262" rIns="182828" bIns="146262" rtlCol="0">
              <a:spAutoFit/>
            </a:bodyPr>
            <a:lstStyle/>
            <a:p>
              <a:pPr defTabSz="932384">
                <a:lnSpc>
                  <a:spcPct val="90000"/>
                </a:lnSpc>
                <a:spcAft>
                  <a:spcPts val="600"/>
                </a:spcAft>
                <a:defRPr/>
              </a:pPr>
              <a:r>
                <a:rPr lang="en-US" sz="1198">
                  <a:gradFill>
                    <a:gsLst>
                      <a:gs pos="2917">
                        <a:srgbClr val="505050"/>
                      </a:gs>
                      <a:gs pos="30000">
                        <a:srgbClr val="505050"/>
                      </a:gs>
                    </a:gsLst>
                    <a:lin ang="5400000" scaled="0"/>
                  </a:gradFill>
                  <a:latin typeface="Segoe UI Semilight"/>
                </a:rPr>
                <a:t>Secondary</a:t>
              </a:r>
            </a:p>
          </p:txBody>
        </p:sp>
        <p:sp>
          <p:nvSpPr>
            <p:cNvPr id="79" name="Rectangle 78">
              <a:extLst>
                <a:ext uri="{FF2B5EF4-FFF2-40B4-BE49-F238E27FC236}">
                  <a16:creationId xmlns:a16="http://schemas.microsoft.com/office/drawing/2014/main" id="{5D60745E-8DC5-4BB8-AAB7-71179C1AFCE0}"/>
                </a:ext>
              </a:extLst>
            </p:cNvPr>
            <p:cNvSpPr>
              <a:spLocks noChangeAspect="1"/>
            </p:cNvSpPr>
            <p:nvPr/>
          </p:nvSpPr>
          <p:spPr bwMode="auto">
            <a:xfrm>
              <a:off x="8427987" y="2543828"/>
              <a:ext cx="1045829" cy="993538"/>
            </a:xfrm>
            <a:prstGeom prst="rect">
              <a:avLst/>
            </a:prstGeom>
            <a:noFill/>
            <a:ln>
              <a:noFill/>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defRPr/>
              </a:pPr>
              <a:endParaRPr lang="en-US" sz="240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0" name="Database_EFC7" title="Icon of a cylinder">
              <a:extLst>
                <a:ext uri="{FF2B5EF4-FFF2-40B4-BE49-F238E27FC236}">
                  <a16:creationId xmlns:a16="http://schemas.microsoft.com/office/drawing/2014/main" id="{5ED567CD-E6BB-4F04-9145-C83FA3FFBAAF}"/>
                </a:ext>
              </a:extLst>
            </p:cNvPr>
            <p:cNvSpPr>
              <a:spLocks noChangeAspect="1" noEditPoints="1"/>
            </p:cNvSpPr>
            <p:nvPr/>
          </p:nvSpPr>
          <p:spPr bwMode="auto">
            <a:xfrm>
              <a:off x="8563031"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81" name="Database_EFC7" title="Icon of a cylinder">
              <a:extLst>
                <a:ext uri="{FF2B5EF4-FFF2-40B4-BE49-F238E27FC236}">
                  <a16:creationId xmlns:a16="http://schemas.microsoft.com/office/drawing/2014/main" id="{E9997E8B-2852-4B73-9B74-0041DF895CF1}"/>
                </a:ext>
              </a:extLst>
            </p:cNvPr>
            <p:cNvSpPr>
              <a:spLocks noChangeAspect="1" noEditPoints="1"/>
            </p:cNvSpPr>
            <p:nvPr/>
          </p:nvSpPr>
          <p:spPr bwMode="auto">
            <a:xfrm>
              <a:off x="8715431"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82" name="Database_EFC7" title="Icon of a cylinder">
              <a:extLst>
                <a:ext uri="{FF2B5EF4-FFF2-40B4-BE49-F238E27FC236}">
                  <a16:creationId xmlns:a16="http://schemas.microsoft.com/office/drawing/2014/main" id="{0FD388C3-6644-4A17-A14E-36096448FD66}"/>
                </a:ext>
              </a:extLst>
            </p:cNvPr>
            <p:cNvSpPr>
              <a:spLocks noChangeAspect="1" noEditPoints="1"/>
            </p:cNvSpPr>
            <p:nvPr/>
          </p:nvSpPr>
          <p:spPr bwMode="auto">
            <a:xfrm>
              <a:off x="8867831"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9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cxnSp>
          <p:nvCxnSpPr>
            <p:cNvPr id="83" name="Straight Arrow Connector 82">
              <a:extLst>
                <a:ext uri="{FF2B5EF4-FFF2-40B4-BE49-F238E27FC236}">
                  <a16:creationId xmlns:a16="http://schemas.microsoft.com/office/drawing/2014/main" id="{866F4E36-02A0-4D85-9E84-3DAB339F4120}"/>
                </a:ext>
              </a:extLst>
            </p:cNvPr>
            <p:cNvCxnSpPr>
              <a:cxnSpLocks/>
            </p:cNvCxnSpPr>
            <p:nvPr/>
          </p:nvCxnSpPr>
          <p:spPr>
            <a:xfrm flipV="1">
              <a:off x="9095446"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C71CA51-8672-4EE5-A49C-61F56DD535CF}"/>
                </a:ext>
              </a:extLst>
            </p:cNvPr>
            <p:cNvCxnSpPr>
              <a:cxnSpLocks/>
            </p:cNvCxnSpPr>
            <p:nvPr/>
          </p:nvCxnSpPr>
          <p:spPr>
            <a:xfrm flipH="1">
              <a:off x="8749615"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Database_EFC7" title="Icon of a cylinder">
              <a:extLst>
                <a:ext uri="{FF2B5EF4-FFF2-40B4-BE49-F238E27FC236}">
                  <a16:creationId xmlns:a16="http://schemas.microsoft.com/office/drawing/2014/main" id="{B13A2F4D-95D1-41FC-B7FA-9BA6B43F40F9}"/>
                </a:ext>
              </a:extLst>
            </p:cNvPr>
            <p:cNvSpPr>
              <a:spLocks noChangeAspect="1" noEditPoints="1"/>
            </p:cNvSpPr>
            <p:nvPr/>
          </p:nvSpPr>
          <p:spPr bwMode="auto">
            <a:xfrm>
              <a:off x="10282388" y="26942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89" name="Database_EFC7" title="Icon of a cylinder">
              <a:extLst>
                <a:ext uri="{FF2B5EF4-FFF2-40B4-BE49-F238E27FC236}">
                  <a16:creationId xmlns:a16="http://schemas.microsoft.com/office/drawing/2014/main" id="{BCFCEC2B-9C65-4AAA-A033-F59289762665}"/>
                </a:ext>
              </a:extLst>
            </p:cNvPr>
            <p:cNvSpPr>
              <a:spLocks noChangeAspect="1" noEditPoints="1"/>
            </p:cNvSpPr>
            <p:nvPr/>
          </p:nvSpPr>
          <p:spPr bwMode="auto">
            <a:xfrm>
              <a:off x="10434788" y="28466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90" name="Database_EFC7" title="Icon of a cylinder">
              <a:extLst>
                <a:ext uri="{FF2B5EF4-FFF2-40B4-BE49-F238E27FC236}">
                  <a16:creationId xmlns:a16="http://schemas.microsoft.com/office/drawing/2014/main" id="{6A2EB7D4-00D5-44AB-981A-928465F5252F}"/>
                </a:ext>
              </a:extLst>
            </p:cNvPr>
            <p:cNvSpPr>
              <a:spLocks noChangeAspect="1" noEditPoints="1"/>
            </p:cNvSpPr>
            <p:nvPr/>
          </p:nvSpPr>
          <p:spPr bwMode="auto">
            <a:xfrm>
              <a:off x="10587188" y="2999047"/>
              <a:ext cx="380015" cy="493958"/>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chemeClr val="bg1">
                <a:lumMod val="85000"/>
              </a:schemeClr>
            </a:solidFill>
            <a:ln w="19050" cap="sq">
              <a:solidFill>
                <a:schemeClr val="tx1"/>
              </a:solidFill>
              <a:prstDash val="solid"/>
              <a:miter lim="800000"/>
              <a:headEnd/>
              <a:tailEnd/>
            </a:ln>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cxnSp>
          <p:nvCxnSpPr>
            <p:cNvPr id="91" name="Straight Arrow Connector 90">
              <a:extLst>
                <a:ext uri="{FF2B5EF4-FFF2-40B4-BE49-F238E27FC236}">
                  <a16:creationId xmlns:a16="http://schemas.microsoft.com/office/drawing/2014/main" id="{43D85381-25DF-43BC-8412-EF207D0F2F1D}"/>
                </a:ext>
              </a:extLst>
            </p:cNvPr>
            <p:cNvCxnSpPr>
              <a:cxnSpLocks/>
            </p:cNvCxnSpPr>
            <p:nvPr/>
          </p:nvCxnSpPr>
          <p:spPr>
            <a:xfrm flipV="1">
              <a:off x="10587188" y="1976311"/>
              <a:ext cx="0" cy="510046"/>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BB2C2D2E-EC65-4770-B0A6-66B6509B0589}"/>
                </a:ext>
              </a:extLst>
            </p:cNvPr>
            <p:cNvCxnSpPr>
              <a:cxnSpLocks/>
            </p:cNvCxnSpPr>
            <p:nvPr/>
          </p:nvCxnSpPr>
          <p:spPr>
            <a:xfrm>
              <a:off x="9336055" y="3130734"/>
              <a:ext cx="653622"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93" name="Rectangle 92">
            <a:extLst>
              <a:ext uri="{FF2B5EF4-FFF2-40B4-BE49-F238E27FC236}">
                <a16:creationId xmlns:a16="http://schemas.microsoft.com/office/drawing/2014/main" id="{7E9F4FF7-DAB3-4D15-A6B7-EDAE6C8BCA07}"/>
              </a:ext>
            </a:extLst>
          </p:cNvPr>
          <p:cNvSpPr/>
          <p:nvPr/>
        </p:nvSpPr>
        <p:spPr bwMode="auto">
          <a:xfrm>
            <a:off x="2287171" y="3583067"/>
            <a:ext cx="3376506" cy="255208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28" tIns="146262" rIns="182828" bIns="146262"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32114" fontAlgn="base">
              <a:spcBef>
                <a:spcPct val="0"/>
              </a:spcBef>
              <a:spcAft>
                <a:spcPct val="0"/>
              </a:spcAft>
              <a:defRPr/>
            </a:pPr>
            <a:r>
              <a:rPr lang="en-US" sz="1632" dirty="0">
                <a:solidFill>
                  <a:srgbClr val="0078D7"/>
                </a:solidFill>
                <a:latin typeface="Segoe UI Semibold" panose="020B0702040204020203" pitchFamily="34" charset="0"/>
                <a:ea typeface="Segoe UI" pitchFamily="34" charset="0"/>
                <a:cs typeface="Segoe UI Semibold" panose="020B0702040204020203" pitchFamily="34" charset="0"/>
              </a:rPr>
              <a:t>ZRS </a:t>
            </a:r>
          </a:p>
          <a:p>
            <a:pPr defTabSz="932114" fontAlgn="base">
              <a:spcBef>
                <a:spcPct val="0"/>
              </a:spcBef>
              <a:spcAft>
                <a:spcPct val="0"/>
              </a:spcAft>
              <a:defRPr/>
            </a:pPr>
            <a:endParaRPr lang="en-US"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932114"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3 replicas </a:t>
            </a:r>
            <a:r>
              <a:rPr lang="en-US" sz="1428" b="1" dirty="0">
                <a:solidFill>
                  <a:srgbClr val="2F2F2F"/>
                </a:solidFill>
                <a:latin typeface="Segoe UI" panose="020B0502040204020203" pitchFamily="34" charset="0"/>
                <a:ea typeface="Segoe UI" panose="020B0502040204020203" pitchFamily="34" charset="0"/>
                <a:cs typeface="Segoe UI" panose="020B0502040204020203" pitchFamily="34" charset="0"/>
              </a:rPr>
              <a:t>across 3 Zones</a:t>
            </a:r>
          </a:p>
          <a:p>
            <a:pPr defTabSz="932114" fontAlgn="base">
              <a:spcBef>
                <a:spcPct val="0"/>
              </a:spcBef>
              <a:spcAft>
                <a:spcPts val="612"/>
              </a:spcAft>
              <a:defRPr/>
            </a:pP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Protect against disk, node, rack and </a:t>
            </a:r>
            <a:r>
              <a:rPr lang="en-US" sz="1428" b="1" dirty="0">
                <a:solidFill>
                  <a:srgbClr val="2F2F2F"/>
                </a:solidFill>
                <a:latin typeface="Segoe UI" panose="020B0502040204020203" pitchFamily="34" charset="0"/>
                <a:ea typeface="Segoe UI" panose="020B0502040204020203" pitchFamily="34" charset="0"/>
                <a:cs typeface="Segoe UI" panose="020B0502040204020203" pitchFamily="34" charset="0"/>
              </a:rPr>
              <a:t>zone</a:t>
            </a: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 failures</a:t>
            </a:r>
          </a:p>
          <a:p>
            <a:pPr defTabSz="932114" fontAlgn="base">
              <a:spcBef>
                <a:spcPct val="0"/>
              </a:spcBef>
              <a:spcAft>
                <a:spcPts val="612"/>
              </a:spcAft>
              <a:defRPr/>
            </a:pPr>
            <a:r>
              <a:rPr lang="en-US" sz="1428" b="1" dirty="0">
                <a:solidFill>
                  <a:srgbClr val="2F2F2F"/>
                </a:solidFill>
                <a:latin typeface="Segoe UI" panose="020B0502040204020203" pitchFamily="34" charset="0"/>
                <a:ea typeface="Segoe UI" panose="020B0502040204020203" pitchFamily="34" charset="0"/>
                <a:cs typeface="Segoe UI" panose="020B0502040204020203" pitchFamily="34" charset="0"/>
              </a:rPr>
              <a:t>Synchronous writes </a:t>
            </a:r>
            <a:r>
              <a:rPr lang="en-US" sz="1428" dirty="0">
                <a:solidFill>
                  <a:srgbClr val="2F2F2F"/>
                </a:solidFill>
                <a:latin typeface="Segoe UI" panose="020B0502040204020203" pitchFamily="34" charset="0"/>
                <a:ea typeface="Segoe UI" panose="020B0502040204020203" pitchFamily="34" charset="0"/>
                <a:cs typeface="Segoe UI" panose="020B0502040204020203" pitchFamily="34" charset="0"/>
              </a:rPr>
              <a:t>to all 3 zones</a:t>
            </a:r>
            <a:endParaRPr lang="en-US" sz="1598"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defTabSz="932114" fontAlgn="base">
              <a:spcBef>
                <a:spcPct val="0"/>
              </a:spcBef>
              <a:spcAft>
                <a:spcPts val="612"/>
              </a:spcAft>
              <a:defRPr/>
            </a:pPr>
            <a:r>
              <a:rPr lang="en-US" sz="1598" dirty="0">
                <a:solidFill>
                  <a:srgbClr val="000000"/>
                </a:solidFill>
                <a:latin typeface="Segoe UI Semilight"/>
                <a:ea typeface="Segoe UI" pitchFamily="34" charset="0"/>
                <a:cs typeface="Segoe UI" pitchFamily="34" charset="0"/>
              </a:rPr>
              <a:t>12 9s of durability</a:t>
            </a:r>
            <a:endParaRPr lang="en-US" sz="1428" dirty="0">
              <a:solidFill>
                <a:srgbClr val="000000"/>
              </a:solidFill>
              <a:latin typeface="Segoe UI" panose="020B0502040204020203" pitchFamily="34" charset="0"/>
              <a:ea typeface="Segoe UI" panose="020B0502040204020203" pitchFamily="34" charset="0"/>
              <a:cs typeface="Segoe UI" panose="020B0502040204020203" pitchFamily="34" charset="0"/>
            </a:endParaRPr>
          </a:p>
        </p:txBody>
      </p:sp>
      <p:sp>
        <p:nvSpPr>
          <p:cNvPr id="94" name="Database_EFC7" title="Icon of a cylinder">
            <a:extLst>
              <a:ext uri="{FF2B5EF4-FFF2-40B4-BE49-F238E27FC236}">
                <a16:creationId xmlns:a16="http://schemas.microsoft.com/office/drawing/2014/main" id="{C0B94DE5-B85F-4982-B964-9DE07F8210B9}"/>
              </a:ext>
            </a:extLst>
          </p:cNvPr>
          <p:cNvSpPr>
            <a:spLocks noChangeAspect="1" noEditPoints="1"/>
          </p:cNvSpPr>
          <p:nvPr/>
        </p:nvSpPr>
        <p:spPr bwMode="auto">
          <a:xfrm>
            <a:off x="2538312" y="2088983"/>
            <a:ext cx="387525" cy="4874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95" name="Rectangle 94">
            <a:extLst>
              <a:ext uri="{FF2B5EF4-FFF2-40B4-BE49-F238E27FC236}">
                <a16:creationId xmlns:a16="http://schemas.microsoft.com/office/drawing/2014/main" id="{AF74C590-23A1-42BC-BF40-11822FD896EA}"/>
              </a:ext>
            </a:extLst>
          </p:cNvPr>
          <p:cNvSpPr/>
          <p:nvPr/>
        </p:nvSpPr>
        <p:spPr bwMode="auto">
          <a:xfrm>
            <a:off x="2287171" y="2096803"/>
            <a:ext cx="937033" cy="929829"/>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defRPr/>
            </a:pPr>
            <a:r>
              <a:rPr lang="en-US" sz="1428" dirty="0">
                <a:solidFill>
                  <a:srgbClr val="000000"/>
                </a:solidFill>
                <a:latin typeface="Segoe UI"/>
                <a:ea typeface="Segoe UI" pitchFamily="34" charset="0"/>
                <a:cs typeface="Segoe UI" pitchFamily="34" charset="0"/>
              </a:rPr>
              <a:t>Zone 1</a:t>
            </a:r>
          </a:p>
        </p:txBody>
      </p:sp>
      <p:cxnSp>
        <p:nvCxnSpPr>
          <p:cNvPr id="96" name="Straight Arrow Connector 95">
            <a:extLst>
              <a:ext uri="{FF2B5EF4-FFF2-40B4-BE49-F238E27FC236}">
                <a16:creationId xmlns:a16="http://schemas.microsoft.com/office/drawing/2014/main" id="{8DBA56CE-0E5B-4C16-8768-8367D5707DF2}"/>
              </a:ext>
            </a:extLst>
          </p:cNvPr>
          <p:cNvCxnSpPr>
            <a:cxnSpLocks/>
          </p:cNvCxnSpPr>
          <p:nvPr/>
        </p:nvCxnSpPr>
        <p:spPr>
          <a:xfrm flipH="1">
            <a:off x="2718244" y="1275093"/>
            <a:ext cx="1146061" cy="740771"/>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97" name="Database_EFC7" title="Icon of a cylinder">
            <a:extLst>
              <a:ext uri="{FF2B5EF4-FFF2-40B4-BE49-F238E27FC236}">
                <a16:creationId xmlns:a16="http://schemas.microsoft.com/office/drawing/2014/main" id="{CD967A46-E6A8-4401-B5DA-1582C08EC1AE}"/>
              </a:ext>
            </a:extLst>
          </p:cNvPr>
          <p:cNvSpPr>
            <a:spLocks noChangeAspect="1" noEditPoints="1"/>
          </p:cNvSpPr>
          <p:nvPr/>
        </p:nvSpPr>
        <p:spPr bwMode="auto">
          <a:xfrm>
            <a:off x="3706113" y="2106418"/>
            <a:ext cx="387525" cy="4874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98" name="Rectangle 97">
            <a:extLst>
              <a:ext uri="{FF2B5EF4-FFF2-40B4-BE49-F238E27FC236}">
                <a16:creationId xmlns:a16="http://schemas.microsoft.com/office/drawing/2014/main" id="{4058BDCA-C10C-4CC5-BE94-C2EAED331428}"/>
              </a:ext>
            </a:extLst>
          </p:cNvPr>
          <p:cNvSpPr/>
          <p:nvPr/>
        </p:nvSpPr>
        <p:spPr bwMode="auto">
          <a:xfrm>
            <a:off x="3364150" y="2087594"/>
            <a:ext cx="937033" cy="929829"/>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defRPr/>
            </a:pPr>
            <a:r>
              <a:rPr lang="en-US" sz="1428" dirty="0">
                <a:solidFill>
                  <a:srgbClr val="000000"/>
                </a:solidFill>
                <a:latin typeface="Segoe UI"/>
                <a:ea typeface="Segoe UI" pitchFamily="34" charset="0"/>
                <a:cs typeface="Segoe UI" pitchFamily="34" charset="0"/>
              </a:rPr>
              <a:t>Zone 2</a:t>
            </a:r>
          </a:p>
        </p:txBody>
      </p:sp>
      <p:sp>
        <p:nvSpPr>
          <p:cNvPr id="99" name="Database_EFC7" title="Icon of a cylinder">
            <a:extLst>
              <a:ext uri="{FF2B5EF4-FFF2-40B4-BE49-F238E27FC236}">
                <a16:creationId xmlns:a16="http://schemas.microsoft.com/office/drawing/2014/main" id="{59BDBEF3-4D72-431C-B03E-CC3BDA1B8702}"/>
              </a:ext>
            </a:extLst>
          </p:cNvPr>
          <p:cNvSpPr>
            <a:spLocks noChangeAspect="1" noEditPoints="1"/>
          </p:cNvSpPr>
          <p:nvPr/>
        </p:nvSpPr>
        <p:spPr bwMode="auto">
          <a:xfrm>
            <a:off x="4802504" y="2065340"/>
            <a:ext cx="387525" cy="487489"/>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32418">
              <a:defRPr/>
            </a:pPr>
            <a:endParaRPr lang="en-US" sz="1836">
              <a:solidFill>
                <a:srgbClr val="2F2F2F"/>
              </a:solidFill>
              <a:latin typeface="Segoe UI"/>
            </a:endParaRPr>
          </a:p>
        </p:txBody>
      </p:sp>
      <p:sp>
        <p:nvSpPr>
          <p:cNvPr id="100" name="Rectangle 99">
            <a:extLst>
              <a:ext uri="{FF2B5EF4-FFF2-40B4-BE49-F238E27FC236}">
                <a16:creationId xmlns:a16="http://schemas.microsoft.com/office/drawing/2014/main" id="{16E7C87A-54F4-4728-AAB1-B381AF78CD39}"/>
              </a:ext>
            </a:extLst>
          </p:cNvPr>
          <p:cNvSpPr/>
          <p:nvPr/>
        </p:nvSpPr>
        <p:spPr bwMode="auto">
          <a:xfrm>
            <a:off x="4508989" y="2093952"/>
            <a:ext cx="937033" cy="929829"/>
          </a:xfrm>
          <a:prstGeom prst="rect">
            <a:avLst/>
          </a:prstGeom>
          <a:no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algn="ctr" defTabSz="950846" fontAlgn="base">
              <a:lnSpc>
                <a:spcPct val="90000"/>
              </a:lnSpc>
              <a:spcBef>
                <a:spcPct val="0"/>
              </a:spcBef>
              <a:spcAft>
                <a:spcPct val="0"/>
              </a:spcAft>
              <a:defRPr/>
            </a:pPr>
            <a:r>
              <a:rPr lang="en-US" sz="1428" dirty="0">
                <a:solidFill>
                  <a:srgbClr val="000000"/>
                </a:solidFill>
                <a:latin typeface="Segoe UI"/>
                <a:ea typeface="Segoe UI" pitchFamily="34" charset="0"/>
                <a:cs typeface="Segoe UI" pitchFamily="34" charset="0"/>
              </a:rPr>
              <a:t>Zone 3</a:t>
            </a:r>
          </a:p>
        </p:txBody>
      </p:sp>
      <p:cxnSp>
        <p:nvCxnSpPr>
          <p:cNvPr id="101" name="Straight Arrow Connector 100">
            <a:extLst>
              <a:ext uri="{FF2B5EF4-FFF2-40B4-BE49-F238E27FC236}">
                <a16:creationId xmlns:a16="http://schemas.microsoft.com/office/drawing/2014/main" id="{4C3DD7E2-874D-42B8-9E7E-AAF4087959E4}"/>
              </a:ext>
            </a:extLst>
          </p:cNvPr>
          <p:cNvCxnSpPr>
            <a:cxnSpLocks/>
          </p:cNvCxnSpPr>
          <p:nvPr/>
        </p:nvCxnSpPr>
        <p:spPr>
          <a:xfrm>
            <a:off x="3931420" y="1275094"/>
            <a:ext cx="1161462" cy="758206"/>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1CA823A1-A2B3-4F51-A14A-3F8EDD50F02A}"/>
              </a:ext>
            </a:extLst>
          </p:cNvPr>
          <p:cNvCxnSpPr>
            <a:cxnSpLocks/>
          </p:cNvCxnSpPr>
          <p:nvPr/>
        </p:nvCxnSpPr>
        <p:spPr>
          <a:xfrm>
            <a:off x="3886044" y="1266375"/>
            <a:ext cx="0" cy="766925"/>
          </a:xfrm>
          <a:prstGeom prst="straightConnector1">
            <a:avLst/>
          </a:prstGeom>
          <a:ln w="28575">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02326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dirty="0"/>
              <a:t>Database Storage</a:t>
            </a:r>
          </a:p>
        </p:txBody>
      </p:sp>
      <p:sp>
        <p:nvSpPr>
          <p:cNvPr id="3" name="Text Placeholder 2">
            <a:extLst>
              <a:ext uri="{FF2B5EF4-FFF2-40B4-BE49-F238E27FC236}">
                <a16:creationId xmlns:a16="http://schemas.microsoft.com/office/drawing/2014/main" id="{F39D18C1-892E-774C-A583-DD3BE9301A12}"/>
              </a:ext>
            </a:extLst>
          </p:cNvPr>
          <p:cNvSpPr>
            <a:spLocks noGrp="1"/>
          </p:cNvSpPr>
          <p:nvPr>
            <p:ph type="body" sz="quarter" idx="11"/>
          </p:nvPr>
        </p:nvSpPr>
        <p:spPr/>
        <p:txBody>
          <a:bodyPr/>
          <a:lstStyle/>
          <a:p>
            <a:r>
              <a:rPr lang="en-US" dirty="0"/>
              <a:t>Transactions can span multiple operations – Create, Read, Update, Delete (CRUD)</a:t>
            </a:r>
          </a:p>
          <a:p>
            <a:r>
              <a:rPr lang="en-US" dirty="0"/>
              <a:t>Security at the database, object, and row level</a:t>
            </a:r>
          </a:p>
          <a:p>
            <a:r>
              <a:rPr lang="en-US" dirty="0"/>
              <a:t>Connectivity via a variety of protocols like Tabular Data Stream (SQL Server)</a:t>
            </a:r>
          </a:p>
          <a:p>
            <a:r>
              <a:rPr lang="en-US" dirty="0"/>
              <a:t>Strict schema enforcement</a:t>
            </a:r>
          </a:p>
        </p:txBody>
      </p:sp>
      <p:pic>
        <p:nvPicPr>
          <p:cNvPr id="4" name="Graphic 3">
            <a:extLst>
              <a:ext uri="{FF2B5EF4-FFF2-40B4-BE49-F238E27FC236}">
                <a16:creationId xmlns:a16="http://schemas.microsoft.com/office/drawing/2014/main" id="{F02E5B33-24B1-4D89-8935-669DCC90D29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10632" y="2687991"/>
            <a:ext cx="1478842" cy="1478842"/>
          </a:xfrm>
          <a:prstGeom prst="rect">
            <a:avLst/>
          </a:prstGeom>
        </p:spPr>
      </p:pic>
    </p:spTree>
    <p:extLst>
      <p:ext uri="{BB962C8B-B14F-4D97-AF65-F5344CB8AC3E}">
        <p14:creationId xmlns:p14="http://schemas.microsoft.com/office/powerpoint/2010/main" val="2762648238"/>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EB565740B2ED428FFF6C5AE1AA1844" ma:contentTypeVersion="13" ma:contentTypeDescription="Create a new document." ma:contentTypeScope="" ma:versionID="555f05f41d98435ecba7d6841c87d138">
  <xsd:schema xmlns:xsd="http://www.w3.org/2001/XMLSchema" xmlns:xs="http://www.w3.org/2001/XMLSchema" xmlns:p="http://schemas.microsoft.com/office/2006/metadata/properties" xmlns:ns2="1d919138-484a-4c40-bd4e-8b99465e27f2" xmlns:ns3="eab09bc5-e5a2-4ccc-9508-9a53f1b23964" xmlns:ns4="230e9df3-be65-4c73-a93b-d1236ebd677e" targetNamespace="http://schemas.microsoft.com/office/2006/metadata/properties" ma:root="true" ma:fieldsID="138c4c06b5723bcca7c78e9aa286a2c1" ns2:_="" ns3:_="" ns4:_="">
    <xsd:import namespace="1d919138-484a-4c40-bd4e-8b99465e27f2"/>
    <xsd:import namespace="eab09bc5-e5a2-4ccc-9508-9a53f1b23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919138-484a-4c40-bd4e-8b99465e27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ab09bc5-e5a2-4ccc-9508-9a53f1b2396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86356ba-da2d-4162-a5a0-504e0c7cfa68}" ma:internalName="TaxCatchAll" ma:showField="CatchAllData" ma:web="eab09bc5-e5a2-4ccc-9508-9a53f1b23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d919138-484a-4c40-bd4e-8b99465e27f2">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36334EE2-FF9D-4FAF-8F48-F38F5A92EF43}">
  <ds:schemaRefs>
    <ds:schemaRef ds:uri="http://schemas.microsoft.com/sharepoint/v3/contenttype/forms"/>
  </ds:schemaRefs>
</ds:datastoreItem>
</file>

<file path=customXml/itemProps2.xml><?xml version="1.0" encoding="utf-8"?>
<ds:datastoreItem xmlns:ds="http://schemas.openxmlformats.org/officeDocument/2006/customXml" ds:itemID="{A78C45BB-3BCE-45F2-9E36-FBF951A706A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d919138-484a-4c40-bd4e-8b99465e27f2"/>
    <ds:schemaRef ds:uri="eab09bc5-e5a2-4ccc-9508-9a53f1b2396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EC20F2-884D-40E7-BD58-5B45F5D092C9}">
  <ds:schemaRefs>
    <ds:schemaRef ds:uri="http://purl.org/dc/elements/1.1/"/>
    <ds:schemaRef ds:uri="1d919138-484a-4c40-bd4e-8b99465e27f2"/>
    <ds:schemaRef ds:uri="230e9df3-be65-4c73-a93b-d1236ebd677e"/>
    <ds:schemaRef ds:uri="http://schemas.microsoft.com/office/2006/metadata/properties"/>
    <ds:schemaRef ds:uri="http://www.w3.org/XML/1998/namespace"/>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eab09bc5-e5a2-4ccc-9508-9a53f1b23964"/>
    <ds:schemaRef ds:uri="http://purl.org/dc/te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2127</TotalTime>
  <Words>2325</Words>
  <Application>Microsoft Office PowerPoint</Application>
  <PresentationFormat>Widescreen</PresentationFormat>
  <Paragraphs>263</Paragraphs>
  <Slides>18</Slides>
  <Notes>12</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18</vt:i4>
      </vt:variant>
    </vt:vector>
  </HeadingPairs>
  <TitlesOfParts>
    <vt:vector size="26" baseType="lpstr">
      <vt:lpstr>Arial</vt:lpstr>
      <vt:lpstr>Consolas</vt:lpstr>
      <vt:lpstr>Segoe UI</vt:lpstr>
      <vt:lpstr>Segoe UI Light</vt:lpstr>
      <vt:lpstr>Segoe UI Semibold</vt:lpstr>
      <vt:lpstr>Segoe UI Semilight</vt:lpstr>
      <vt:lpstr>Wingdings</vt:lpstr>
      <vt:lpstr>White Template</vt:lpstr>
      <vt:lpstr>Modern Analytics Academy</vt:lpstr>
      <vt:lpstr>Agenda</vt:lpstr>
      <vt:lpstr>Modern Analytics Academy Team</vt:lpstr>
      <vt:lpstr>Academy Sessions</vt:lpstr>
      <vt:lpstr>Modern Analytics in Azure</vt:lpstr>
      <vt:lpstr>Variants of Cloud Data Storage</vt:lpstr>
      <vt:lpstr>Blob Storage</vt:lpstr>
      <vt:lpstr>Durability Options:  Blob Storage</vt:lpstr>
      <vt:lpstr>Database Storage</vt:lpstr>
      <vt:lpstr>Durability Options:  SQL</vt:lpstr>
      <vt:lpstr>Event Storage</vt:lpstr>
      <vt:lpstr>NoSQL Storage</vt:lpstr>
      <vt:lpstr>Azure Synapse Link for Cosmos DB</vt:lpstr>
      <vt:lpstr>Selection Criteria</vt:lpstr>
      <vt:lpstr>Data Storage Decision Criteria</vt:lpstr>
      <vt:lpstr>Demo: Acquiring data in Azure</vt:lpstr>
      <vt:lpstr>Demo:  Architecture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Brian H</dc:creator>
  <cp:keywords/>
  <dc:description/>
  <cp:lastModifiedBy>Chris Mitchell</cp:lastModifiedBy>
  <cp:revision>28</cp:revision>
  <dcterms:created xsi:type="dcterms:W3CDTF">2021-10-12T23:37:58Z</dcterms:created>
  <dcterms:modified xsi:type="dcterms:W3CDTF">2021-10-21T17:41:25Z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0x01010098EB565740B2ED428FFF6C5AE1AA1844</vt:lpwstr>
  </property>
  <property fmtid="{D5CDD505-2E9C-101B-9397-08002B2CF9AE}" pid="3" name="MediaServiceImageTags">
    <vt:lpwstr/>
  </property>
</Properties>
</file>